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4"/>
    <p:sldMasterId id="2147483704" r:id="rId5"/>
    <p:sldMasterId id="2147483833" r:id="rId6"/>
    <p:sldMasterId id="2147483884" r:id="rId7"/>
    <p:sldMasterId id="2147483703" r:id="rId8"/>
    <p:sldMasterId id="2147483702" r:id="rId9"/>
    <p:sldMasterId id="2147483726" r:id="rId10"/>
    <p:sldMasterId id="2147483791" r:id="rId11"/>
    <p:sldMasterId id="2147483820" r:id="rId12"/>
  </p:sldMasterIdLst>
  <p:notesMasterIdLst>
    <p:notesMasterId r:id="rId17"/>
  </p:notesMasterIdLst>
  <p:handoutMasterIdLst>
    <p:handoutMasterId r:id="rId18"/>
  </p:handoutMasterIdLst>
  <p:sldIdLst>
    <p:sldId id="258" r:id="rId13"/>
    <p:sldId id="257" r:id="rId14"/>
    <p:sldId id="266"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 userDrawn="1">
          <p15:clr>
            <a:srgbClr val="A4A3A4"/>
          </p15:clr>
        </p15:guide>
        <p15:guide id="2" pos="211" userDrawn="1">
          <p15:clr>
            <a:srgbClr val="A4A3A4"/>
          </p15:clr>
        </p15:guide>
        <p15:guide id="3" pos="7469" userDrawn="1">
          <p15:clr>
            <a:srgbClr val="A4A3A4"/>
          </p15:clr>
        </p15:guide>
        <p15:guide id="4" orient="horz" pos="406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75112B-7671-869E-0795-7E39DCC83AB6}" name="Kang, Suzanne (she/her/hers)" initials="KS" userId="S::suzanne.kang@td.com::3c38ee87-9443-455e-b836-454a37ad7070" providerId="AD"/>
  <p188:author id="{071EE13C-95A6-E9E0-5DD0-EE12CFCD9DF5}" name="Brown, Yuko" initials="YB" userId="S::Yuko.Brown@td.com::a8ff3bdf-8b52-4f8d-a39b-ee1ff304e4f4" providerId="AD"/>
  <p188:author id="{75AE935E-B491-632E-6348-B206552C2F84}" name="Brown, Yuko" initials="BY" userId="S::yuko.brown@td.com::a8ff3bdf-8b52-4f8d-a39b-ee1ff304e4f4" providerId="AD"/>
  <p188:author id="{4392E974-A240-245C-AA58-E1E896EB86A7}" name="Leung, Reginald (he/him/his)" initials="LR(" userId="S::reginald.leung@td.com::34fc20ba-08e6-4658-8d29-982745c3b1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CF4"/>
    <a:srgbClr val="369C36"/>
    <a:srgbClr val="E97909"/>
    <a:srgbClr val="89817D"/>
    <a:srgbClr val="A7BE9B"/>
    <a:srgbClr val="70656D"/>
    <a:srgbClr val="C9CBA8"/>
    <a:srgbClr val="43B02A"/>
    <a:srgbClr val="1A5336"/>
    <a:srgbClr val="C47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27" autoAdjust="0"/>
  </p:normalViewPr>
  <p:slideViewPr>
    <p:cSldViewPr snapToGrid="0" showGuides="1">
      <p:cViewPr varScale="1">
        <p:scale>
          <a:sx n="102" d="100"/>
          <a:sy n="102" d="100"/>
        </p:scale>
        <p:origin x="954" y="84"/>
      </p:cViewPr>
      <p:guideLst>
        <p:guide orient="horz" pos="210"/>
        <p:guide pos="211"/>
        <p:guide pos="7469"/>
        <p:guide orient="horz" pos="4065"/>
      </p:guideLst>
    </p:cSldViewPr>
  </p:slideViewPr>
  <p:outlineViewPr>
    <p:cViewPr>
      <p:scale>
        <a:sx n="33" d="100"/>
        <a:sy n="33" d="100"/>
      </p:scale>
      <p:origin x="0" y="-19146"/>
    </p:cViewPr>
  </p:outlineViewPr>
  <p:notesTextViewPr>
    <p:cViewPr>
      <p:scale>
        <a:sx n="85" d="100"/>
        <a:sy n="85" d="100"/>
      </p:scale>
      <p:origin x="0" y="0"/>
    </p:cViewPr>
  </p:notesTextViewPr>
  <p:notesViewPr>
    <p:cSldViewPr snapToGrid="0" showGuides="1">
      <p:cViewPr varScale="1">
        <p:scale>
          <a:sx n="85" d="100"/>
          <a:sy n="85" d="100"/>
        </p:scale>
        <p:origin x="3888" y="90"/>
      </p:cViewPr>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3.xml"/><Relationship Id="rId23"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3657A0-A879-4A85-91FF-B3AC2CC03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3C70E6-E764-3758-7C8A-1C8D41A06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6B54FB-ED72-024A-A794-1714F3164C81}" type="datetimeFigureOut">
              <a:rPr lang="en-US" smtClean="0"/>
              <a:t>5/24/2025</a:t>
            </a:fld>
            <a:endParaRPr lang="en-US"/>
          </a:p>
        </p:txBody>
      </p:sp>
      <p:sp>
        <p:nvSpPr>
          <p:cNvPr id="4" name="Footer Placeholder 3">
            <a:extLst>
              <a:ext uri="{FF2B5EF4-FFF2-40B4-BE49-F238E27FC236}">
                <a16:creationId xmlns:a16="http://schemas.microsoft.com/office/drawing/2014/main" id="{C292F22E-6C1E-E981-99A2-A45468C108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370CDE-4734-3457-111E-C3342D9A86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493305-84C8-3D40-8333-A28A5EC02943}" type="slidenum">
              <a:rPr lang="en-US" smtClean="0"/>
              <a:t>‹#›</a:t>
            </a:fld>
            <a:endParaRPr lang="en-US"/>
          </a:p>
        </p:txBody>
      </p:sp>
    </p:spTree>
    <p:extLst>
      <p:ext uri="{BB962C8B-B14F-4D97-AF65-F5344CB8AC3E}">
        <p14:creationId xmlns:p14="http://schemas.microsoft.com/office/powerpoint/2010/main" val="33215466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B226F-A8D4-F643-B760-C066AEFF5621}" type="datetimeFigureOut">
              <a:rPr lang="en-US" smtClean="0"/>
              <a:t>5/24/2025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78242-B2C6-C745-A9AC-FF76B87510A6}" type="slidenum">
              <a:rPr lang="en-US" smtClean="0"/>
              <a:t>‹#›</a:t>
            </a:fld>
            <a:endParaRPr lang="en-US"/>
          </a:p>
        </p:txBody>
      </p:sp>
    </p:spTree>
    <p:extLst>
      <p:ext uri="{BB962C8B-B14F-4D97-AF65-F5344CB8AC3E}">
        <p14:creationId xmlns:p14="http://schemas.microsoft.com/office/powerpoint/2010/main" val="12493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Customers still visit branches for tasks they could easily complete digitally—costing them time, and us, valuable resources. At </a:t>
            </a:r>
            <a:r>
              <a:rPr lang="en-CA" i="1" dirty="0"/>
              <a:t>TD</a:t>
            </a:r>
            <a:r>
              <a:rPr lang="en-CA" dirty="0"/>
              <a:t>, we reimagine banking with smart nudging—seamlessly guiding users to complete abandoned tasks, repeat actions digitally, and reengage with ease. The future of banking isn’t just open—it’s waiting to welcome you.</a:t>
            </a:r>
          </a:p>
        </p:txBody>
      </p:sp>
      <p:sp>
        <p:nvSpPr>
          <p:cNvPr id="4" name="Slide Number Placeholder 3"/>
          <p:cNvSpPr>
            <a:spLocks noGrp="1"/>
          </p:cNvSpPr>
          <p:nvPr>
            <p:ph type="sldNum" sz="quarter" idx="5"/>
          </p:nvPr>
        </p:nvSpPr>
        <p:spPr/>
        <p:txBody>
          <a:bodyPr/>
          <a:lstStyle/>
          <a:p>
            <a:fld id="{20D78242-B2C6-C745-A9AC-FF76B87510A6}" type="slidenum">
              <a:rPr lang="en-US" smtClean="0"/>
              <a:t>1</a:t>
            </a:fld>
            <a:endParaRPr lang="en-US"/>
          </a:p>
        </p:txBody>
      </p:sp>
    </p:spTree>
    <p:extLst>
      <p:ext uri="{BB962C8B-B14F-4D97-AF65-F5344CB8AC3E}">
        <p14:creationId xmlns:p14="http://schemas.microsoft.com/office/powerpoint/2010/main" val="104235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b="0" dirty="0"/>
              <a:t>Know when they arrive. Engage instantly</a:t>
            </a:r>
          </a:p>
          <a:p>
            <a:r>
              <a:rPr lang="en-CA" dirty="0"/>
              <a:t>Meet </a:t>
            </a:r>
            <a:r>
              <a:rPr lang="en-CA" b="0" dirty="0" err="1"/>
              <a:t>Chimeln</a:t>
            </a:r>
            <a:r>
              <a:rPr lang="en-CA" dirty="0"/>
              <a:t> — the intelligent entry chime designed to recognize customer presence the moment they walk in and activate personalized nudges powered by AI. Think of it as a smart “chime" that blends presence detection with real-time behavioral insights to deliver the </a:t>
            </a:r>
            <a:r>
              <a:rPr lang="en-CA" i="1" dirty="0"/>
              <a:t>next best digital action</a:t>
            </a:r>
            <a:r>
              <a:rPr lang="en-CA" dirty="0"/>
              <a:t> — instantly. Whether it's nudging repeat cheque depositors to go mobile, recovering abandoned transfers with a contextual SMS, offering loan assistance through tailored agent scripts, or re-engaging dormant app users through gamified email prompts, </a:t>
            </a:r>
            <a:r>
              <a:rPr lang="en-CA" b="0" dirty="0" err="1"/>
              <a:t>Chimeln</a:t>
            </a:r>
            <a:r>
              <a:rPr lang="en-CA" dirty="0"/>
              <a:t> is frictionless, attentive, omnichannel, and inclusive by design. Clean and developer-friendly, it's built for seamless integration across APIs, enhancing every branch interaction with digital precision.</a:t>
            </a:r>
          </a:p>
        </p:txBody>
      </p:sp>
      <p:sp>
        <p:nvSpPr>
          <p:cNvPr id="4" name="Slide Number Placeholder 3"/>
          <p:cNvSpPr>
            <a:spLocks noGrp="1"/>
          </p:cNvSpPr>
          <p:nvPr>
            <p:ph type="sldNum" sz="quarter" idx="5"/>
          </p:nvPr>
        </p:nvSpPr>
        <p:spPr/>
        <p:txBody>
          <a:bodyPr/>
          <a:lstStyle/>
          <a:p>
            <a:fld id="{20D78242-B2C6-C745-A9AC-FF76B87510A6}" type="slidenum">
              <a:rPr lang="en-US" smtClean="0"/>
              <a:t>2</a:t>
            </a:fld>
            <a:endParaRPr lang="en-US"/>
          </a:p>
        </p:txBody>
      </p:sp>
    </p:spTree>
    <p:extLst>
      <p:ext uri="{BB962C8B-B14F-4D97-AF65-F5344CB8AC3E}">
        <p14:creationId xmlns:p14="http://schemas.microsoft.com/office/powerpoint/2010/main" val="181826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slide from </a:t>
            </a:r>
            <a:r>
              <a:rPr lang="en-CA" b="1" dirty="0" err="1"/>
              <a:t>ChimeIn</a:t>
            </a:r>
            <a:r>
              <a:rPr lang="en-CA" dirty="0"/>
              <a:t> shows how using </a:t>
            </a:r>
            <a:r>
              <a:rPr lang="en-CA" b="1" dirty="0"/>
              <a:t>MCP and AI-driven nudging</a:t>
            </a:r>
            <a:r>
              <a:rPr lang="en-CA" dirty="0"/>
              <a:t> can shift routine branch activities like cheque deposits, loan help, and abandoned transfers to digital channels. By identifying the right moment to prompt customers—whether through mobile, email, or staff—TD can save an estimated </a:t>
            </a:r>
            <a:r>
              <a:rPr lang="en-CA" b="1" dirty="0"/>
              <a:t>$4–5 million annually</a:t>
            </a:r>
            <a:r>
              <a:rPr lang="en-CA" dirty="0"/>
              <a:t>, improve customer experience, reduce wait times, and boost digital adoption with data-driven personalization.</a:t>
            </a:r>
            <a:endParaRPr lang="en-CA" b="0" dirty="0"/>
          </a:p>
        </p:txBody>
      </p:sp>
      <p:sp>
        <p:nvSpPr>
          <p:cNvPr id="4" name="Slide Number Placeholder 3"/>
          <p:cNvSpPr>
            <a:spLocks noGrp="1"/>
          </p:cNvSpPr>
          <p:nvPr>
            <p:ph type="sldNum" sz="quarter" idx="5"/>
          </p:nvPr>
        </p:nvSpPr>
        <p:spPr/>
        <p:txBody>
          <a:bodyPr/>
          <a:lstStyle/>
          <a:p>
            <a:fld id="{20D78242-B2C6-C745-A9AC-FF76B87510A6}" type="slidenum">
              <a:rPr lang="en-US" smtClean="0"/>
              <a:t>3</a:t>
            </a:fld>
            <a:endParaRPr lang="en-US"/>
          </a:p>
        </p:txBody>
      </p:sp>
    </p:spTree>
    <p:extLst>
      <p:ext uri="{BB962C8B-B14F-4D97-AF65-F5344CB8AC3E}">
        <p14:creationId xmlns:p14="http://schemas.microsoft.com/office/powerpoint/2010/main" val="252342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Jordan visits the branch multiple times a month to deposit cheques. Using the </a:t>
            </a:r>
            <a:r>
              <a:rPr lang="en-CA" b="1" dirty="0"/>
              <a:t>Model Context Protocol (MCP)</a:t>
            </a:r>
            <a:r>
              <a:rPr lang="en-CA" dirty="0"/>
              <a:t>, the system recognizes his pattern and triggers a personalized mobile message the moment he walks in.</a:t>
            </a:r>
          </a:p>
          <a:p>
            <a:pPr>
              <a:buNone/>
            </a:pPr>
            <a:r>
              <a:rPr lang="en-CA" dirty="0"/>
              <a:t>The </a:t>
            </a:r>
            <a:r>
              <a:rPr lang="en-CA" b="1" dirty="0"/>
              <a:t>AI rules engine</a:t>
            </a:r>
            <a:r>
              <a:rPr lang="en-CA" dirty="0"/>
              <a:t> determines that this is a simple task he could do digitally. It sends Jordan a friendly nudge:</a:t>
            </a:r>
          </a:p>
          <a:p>
            <a:pPr>
              <a:buNone/>
            </a:pPr>
            <a:r>
              <a:rPr lang="en-CA" i="1" dirty="0"/>
              <a:t>“Hi Jordan! You can deposit cheques from your phone next time.”</a:t>
            </a:r>
            <a:endParaRPr lang="en-CA" dirty="0"/>
          </a:p>
          <a:p>
            <a:pPr>
              <a:buNone/>
            </a:pPr>
            <a:r>
              <a:rPr lang="en-CA" dirty="0"/>
              <a:t>At the same time, staff see his </a:t>
            </a:r>
            <a:r>
              <a:rPr lang="en-CA" b="1" dirty="0"/>
              <a:t>Digital Readiness Score (DRS)</a:t>
            </a:r>
            <a:r>
              <a:rPr lang="en-CA" dirty="0"/>
              <a:t> and are prompted to offer assistance.</a:t>
            </a:r>
          </a:p>
          <a:p>
            <a:pPr>
              <a:buNone/>
            </a:pPr>
            <a:r>
              <a:rPr lang="en-CA" dirty="0"/>
              <a:t>“I can show you how to use the app, so you don’t have to wait in line.”</a:t>
            </a:r>
          </a:p>
          <a:p>
            <a:pPr>
              <a:buNone/>
            </a:pPr>
            <a:r>
              <a:rPr lang="en-CA" dirty="0"/>
              <a:t>As a result:</a:t>
            </a:r>
          </a:p>
          <a:p>
            <a:pPr>
              <a:buFont typeface="Arial" panose="020B0604020202020204" pitchFamily="34" charset="0"/>
              <a:buChar char="•"/>
            </a:pPr>
            <a:r>
              <a:rPr lang="en-CA" dirty="0"/>
              <a:t>Jordan tries mobile deposit for the first time</a:t>
            </a:r>
          </a:p>
          <a:p>
            <a:pPr>
              <a:buFont typeface="Arial" panose="020B0604020202020204" pitchFamily="34" charset="0"/>
              <a:buChar char="•"/>
            </a:pPr>
            <a:r>
              <a:rPr lang="en-CA" dirty="0"/>
              <a:t>His DRS increases</a:t>
            </a:r>
          </a:p>
          <a:p>
            <a:pPr>
              <a:buFont typeface="Arial" panose="020B0604020202020204" pitchFamily="34" charset="0"/>
              <a:buChar char="•"/>
            </a:pPr>
            <a:r>
              <a:rPr lang="en-CA" dirty="0"/>
              <a:t>The branch is less congested</a:t>
            </a:r>
          </a:p>
          <a:p>
            <a:pPr>
              <a:buFont typeface="Arial" panose="020B0604020202020204" pitchFamily="34" charset="0"/>
              <a:buChar char="•"/>
            </a:pPr>
            <a:r>
              <a:rPr lang="en-CA" dirty="0"/>
              <a:t>And Jordan walks away more satisfied</a:t>
            </a:r>
          </a:p>
          <a:p>
            <a:r>
              <a:rPr lang="en-CA" b="1" dirty="0"/>
              <a:t>Data and analytics</a:t>
            </a:r>
            <a:r>
              <a:rPr lang="en-CA" dirty="0"/>
              <a:t> capture the whole journey, helping us improve future nudges.</a:t>
            </a:r>
          </a:p>
          <a:p>
            <a:endParaRPr lang="en-CA" dirty="0"/>
          </a:p>
        </p:txBody>
      </p:sp>
      <p:sp>
        <p:nvSpPr>
          <p:cNvPr id="4" name="Slide Number Placeholder 3"/>
          <p:cNvSpPr>
            <a:spLocks noGrp="1"/>
          </p:cNvSpPr>
          <p:nvPr>
            <p:ph type="sldNum" sz="quarter" idx="5"/>
          </p:nvPr>
        </p:nvSpPr>
        <p:spPr/>
        <p:txBody>
          <a:bodyPr/>
          <a:lstStyle/>
          <a:p>
            <a:fld id="{20D78242-B2C6-C745-A9AC-FF76B87510A6}" type="slidenum">
              <a:rPr lang="en-US" smtClean="0"/>
              <a:t>4</a:t>
            </a:fld>
            <a:endParaRPr lang="en-US"/>
          </a:p>
        </p:txBody>
      </p:sp>
    </p:spTree>
    <p:extLst>
      <p:ext uri="{BB962C8B-B14F-4D97-AF65-F5344CB8AC3E}">
        <p14:creationId xmlns:p14="http://schemas.microsoft.com/office/powerpoint/2010/main" val="115174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DA1CDEE2-24F6-A242-B441-C1B52EFE4FC0}"/>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Page Number">
            <a:extLst>
              <a:ext uri="{FF2B5EF4-FFF2-40B4-BE49-F238E27FC236}">
                <a16:creationId xmlns:a16="http://schemas.microsoft.com/office/drawing/2014/main" id="{D16C6030-47F6-7C3F-7979-5BA71BB794A7}"/>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4AC8A30F-7B71-CAC9-41ED-67D3B7D10AB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6807" y="548680"/>
            <a:ext cx="482222" cy="432048"/>
          </a:xfrm>
          <a:prstGeom prst="rect">
            <a:avLst/>
          </a:prstGeom>
        </p:spPr>
      </p:pic>
    </p:spTree>
    <p:extLst>
      <p:ext uri="{BB962C8B-B14F-4D97-AF65-F5344CB8AC3E}">
        <p14:creationId xmlns:p14="http://schemas.microsoft.com/office/powerpoint/2010/main" val="207068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ith subhead, people group illustration">
    <p:spTree>
      <p:nvGrpSpPr>
        <p:cNvPr id="1" name=""/>
        <p:cNvGrpSpPr/>
        <p:nvPr/>
      </p:nvGrpSpPr>
      <p:grpSpPr>
        <a:xfrm>
          <a:off x="0" y="0"/>
          <a:ext cx="0" cy="0"/>
          <a:chOff x="0" y="0"/>
          <a:chExt cx="0" cy="0"/>
        </a:xfrm>
      </p:grpSpPr>
      <p:sp>
        <p:nvSpPr>
          <p:cNvPr id="4" name="Cover title">
            <a:extLst>
              <a:ext uri="{FF2B5EF4-FFF2-40B4-BE49-F238E27FC236}">
                <a16:creationId xmlns:a16="http://schemas.microsoft.com/office/drawing/2014/main" id="{1983815D-0A09-7205-8DF5-591F99DCAE67}"/>
              </a:ext>
            </a:extLst>
          </p:cNvPr>
          <p:cNvSpPr>
            <a:spLocks noGrp="1"/>
          </p:cNvSpPr>
          <p:nvPr>
            <p:ph type="ctrTitle" hasCustomPrompt="1"/>
          </p:nvPr>
        </p:nvSpPr>
        <p:spPr>
          <a:xfrm>
            <a:off x="630903" y="1580968"/>
            <a:ext cx="8976049" cy="440789"/>
          </a:xfrm>
          <a:noFill/>
        </p:spPr>
        <p:txBody>
          <a:bodyPr lIns="0" tIns="0" rIns="0" bIns="0" anchor="t" anchorCtr="0">
            <a:normAutofit/>
          </a:bodyPr>
          <a:lstStyle>
            <a:lvl1pPr algn="l">
              <a:defRPr sz="4000" b="1" i="0">
                <a:solidFill>
                  <a:schemeClr val="tx1"/>
                </a:solidFill>
                <a:latin typeface="TD Graphik Semibold" panose="020B0503030202060203" pitchFamily="34" charset="77"/>
              </a:defRPr>
            </a:lvl1pPr>
          </a:lstStyle>
          <a:p>
            <a:r>
              <a:rPr lang="en-US"/>
              <a:t>Insert title header here.</a:t>
            </a:r>
          </a:p>
        </p:txBody>
      </p:sp>
      <p:sp>
        <p:nvSpPr>
          <p:cNvPr id="3" name="Subtitle">
            <a:extLst>
              <a:ext uri="{FF2B5EF4-FFF2-40B4-BE49-F238E27FC236}">
                <a16:creationId xmlns:a16="http://schemas.microsoft.com/office/drawing/2014/main" id="{06A70398-E9ED-8F12-CE0D-7B37165B2BBD}"/>
              </a:ext>
            </a:extLst>
          </p:cNvPr>
          <p:cNvSpPr>
            <a:spLocks noGrp="1"/>
          </p:cNvSpPr>
          <p:nvPr>
            <p:ph type="subTitle" idx="1" hasCustomPrompt="1"/>
          </p:nvPr>
        </p:nvSpPr>
        <p:spPr>
          <a:xfrm>
            <a:off x="630904" y="2238768"/>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5" name="Project Name">
            <a:extLst>
              <a:ext uri="{FF2B5EF4-FFF2-40B4-BE49-F238E27FC236}">
                <a16:creationId xmlns:a16="http://schemas.microsoft.com/office/drawing/2014/main" id="{50D89D15-DBF4-0565-3535-AD04F3445ED1}"/>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7" name="Date">
            <a:extLst>
              <a:ext uri="{FF2B5EF4-FFF2-40B4-BE49-F238E27FC236}">
                <a16:creationId xmlns:a16="http://schemas.microsoft.com/office/drawing/2014/main" id="{4B05DB77-9638-6F8D-8E82-B10FE22A285B}"/>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8" name="Team Name">
            <a:extLst>
              <a:ext uri="{FF2B5EF4-FFF2-40B4-BE49-F238E27FC236}">
                <a16:creationId xmlns:a16="http://schemas.microsoft.com/office/drawing/2014/main" id="{1EF4498C-95E4-4C37-C449-0FC3927DCA82}"/>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22" name="Members">
            <a:extLst>
              <a:ext uri="{FF2B5EF4-FFF2-40B4-BE49-F238E27FC236}">
                <a16:creationId xmlns:a16="http://schemas.microsoft.com/office/drawing/2014/main" id="{40310745-DAD4-D810-B3CF-E1D25313033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sp>
        <p:nvSpPr>
          <p:cNvPr id="16" name="Green Rectangle (Decorative)">
            <a:extLst>
              <a:ext uri="{FF2B5EF4-FFF2-40B4-BE49-F238E27FC236}">
                <a16:creationId xmlns:a16="http://schemas.microsoft.com/office/drawing/2014/main" id="{4F5DEF92-E2AA-493C-3B3C-14EE7991755E}"/>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a:extLst>
              <a:ext uri="{FF2B5EF4-FFF2-40B4-BE49-F238E27FC236}">
                <a16:creationId xmlns:a16="http://schemas.microsoft.com/office/drawing/2014/main" id="{8D84E634-2D8E-8F41-7D74-B1B376A9D99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cxnSp>
        <p:nvCxnSpPr>
          <p:cNvPr id="21" name="Project Name and Team Name Keyline">
            <a:extLst>
              <a:ext uri="{FF2B5EF4-FFF2-40B4-BE49-F238E27FC236}">
                <a16:creationId xmlns:a16="http://schemas.microsoft.com/office/drawing/2014/main" id="{57D03994-061A-F028-7512-0703F296E257}"/>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73006B77-A69A-1648-C162-5D6B9BDF1C4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37814" y="1661422"/>
            <a:ext cx="7718768" cy="7940571"/>
          </a:xfrm>
          <a:prstGeom prst="rect">
            <a:avLst/>
          </a:prstGeom>
        </p:spPr>
      </p:pic>
      <p:pic>
        <p:nvPicPr>
          <p:cNvPr id="13" name="TD Shield" descr="TD shield logo in white and green.">
            <a:extLst>
              <a:ext uri="{FF2B5EF4-FFF2-40B4-BE49-F238E27FC236}">
                <a16:creationId xmlns:a16="http://schemas.microsoft.com/office/drawing/2014/main" id="{87166A7E-3A10-A9CA-C0DA-5225670BB3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95D0E80-975F-D33A-356C-C921396F54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1717217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subhead, map illustration">
    <p:bg>
      <p:bgPr>
        <a:solidFill>
          <a:schemeClr val="bg1"/>
        </a:solidFill>
        <a:effectLst/>
      </p:bgPr>
    </p:bg>
    <p:spTree>
      <p:nvGrpSpPr>
        <p:cNvPr id="1" name=""/>
        <p:cNvGrpSpPr/>
        <p:nvPr/>
      </p:nvGrpSpPr>
      <p:grpSpPr>
        <a:xfrm>
          <a:off x="0" y="0"/>
          <a:ext cx="0" cy="0"/>
          <a:chOff x="0" y="0"/>
          <a:chExt cx="0" cy="0"/>
        </a:xfrm>
      </p:grpSpPr>
      <p:sp>
        <p:nvSpPr>
          <p:cNvPr id="20" name="Cover title">
            <a:extLst>
              <a:ext uri="{FF2B5EF4-FFF2-40B4-BE49-F238E27FC236}">
                <a16:creationId xmlns:a16="http://schemas.microsoft.com/office/drawing/2014/main" id="{2814660C-4041-0CEA-6459-37C869B17304}"/>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22" name="Subtitle">
            <a:extLst>
              <a:ext uri="{FF2B5EF4-FFF2-40B4-BE49-F238E27FC236}">
                <a16:creationId xmlns:a16="http://schemas.microsoft.com/office/drawing/2014/main" id="{C6652887-1F59-771B-96C8-90149C27BAAC}"/>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EB2607FF-F32D-7562-39B1-CB5ABB7B8C07}"/>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1698DC97-E30F-AD1F-0B24-F71A0ACA1F43}"/>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73F343AE-3DAD-5F94-80E4-A66BC3E89C71}"/>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78A85BA5-0DA2-7CDA-165D-C4F23C54AA4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563A2C0B-18BE-8109-9F7A-8AD29831895F}"/>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7" name="Image">
            <a:extLst>
              <a:ext uri="{FF2B5EF4-FFF2-40B4-BE49-F238E27FC236}">
                <a16:creationId xmlns:a16="http://schemas.microsoft.com/office/drawing/2014/main" id="{7AE4CDD7-C102-CE0E-93D0-DBCDCCB1C0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437" y="1923677"/>
            <a:ext cx="7387725" cy="5872615"/>
          </a:xfrm>
          <a:prstGeom prst="rect">
            <a:avLst/>
          </a:prstGeom>
        </p:spPr>
      </p:pic>
      <p:sp>
        <p:nvSpPr>
          <p:cNvPr id="12" name="Green Rectangle (Decorative)">
            <a:extLst>
              <a:ext uri="{FF2B5EF4-FFF2-40B4-BE49-F238E27FC236}">
                <a16:creationId xmlns:a16="http://schemas.microsoft.com/office/drawing/2014/main" id="{476F378E-6C21-EBB7-BBBB-170D1ED17F5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46845BEA-A68D-B9BC-76C5-71CA03821EA0}"/>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4" name="TD Shield" descr="TD shield logo in white and green.">
            <a:extLst>
              <a:ext uri="{FF2B5EF4-FFF2-40B4-BE49-F238E27FC236}">
                <a16:creationId xmlns:a16="http://schemas.microsoft.com/office/drawing/2014/main" id="{0B221316-EDB0-5E46-7C37-EE87F93638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5" name="Picture 4" descr="A green and black logo&#10;&#10;Description automatically generated">
            <a:extLst>
              <a:ext uri="{FF2B5EF4-FFF2-40B4-BE49-F238E27FC236}">
                <a16:creationId xmlns:a16="http://schemas.microsoft.com/office/drawing/2014/main" id="{686379EC-0FE6-A507-2E9E-63FF37EC49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649328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ith subhead, potted plant illustration">
    <p:bg>
      <p:bgPr>
        <a:solidFill>
          <a:srgbClr val="F6FAF0"/>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E7B1A14E-11AC-C40B-F1D0-98802A3BEF23}"/>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13" name="Subtitle">
            <a:extLst>
              <a:ext uri="{FF2B5EF4-FFF2-40B4-BE49-F238E27FC236}">
                <a16:creationId xmlns:a16="http://schemas.microsoft.com/office/drawing/2014/main" id="{980AF402-35DE-1AB5-82F5-3492E85081BE}"/>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BD25678-98F9-0BE1-FD58-5BCCFAE0DF08}"/>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59CFA1CF-2BF8-EF2F-F091-8068DE2B656E}"/>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D55617F8-0953-6929-32C0-CEC724554E73}"/>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0EA68B5F-2979-A540-44E5-4BE46480BB0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BDF5389A-6C54-791A-B5CC-960415BBB595}"/>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6" name="Image">
            <a:extLst>
              <a:ext uri="{FF2B5EF4-FFF2-40B4-BE49-F238E27FC236}">
                <a16:creationId xmlns:a16="http://schemas.microsoft.com/office/drawing/2014/main" id="{5150A144-1058-3778-18AB-D21BC24F376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7028" y="4141382"/>
            <a:ext cx="5714069" cy="2274730"/>
          </a:xfrm>
          <a:prstGeom prst="rect">
            <a:avLst/>
          </a:prstGeom>
        </p:spPr>
      </p:pic>
      <p:sp>
        <p:nvSpPr>
          <p:cNvPr id="12" name="Green Rectangle (Decorative)">
            <a:extLst>
              <a:ext uri="{FF2B5EF4-FFF2-40B4-BE49-F238E27FC236}">
                <a16:creationId xmlns:a16="http://schemas.microsoft.com/office/drawing/2014/main" id="{3A7CA8E8-EC4D-683D-5D58-C27743E17FF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198AC284-2740-788A-176E-03CE5E0D4D2A}"/>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19" name="TD Shield" descr="TD shield logo in white and green.">
            <a:extLst>
              <a:ext uri="{FF2B5EF4-FFF2-40B4-BE49-F238E27FC236}">
                <a16:creationId xmlns:a16="http://schemas.microsoft.com/office/drawing/2014/main" id="{93B287C1-A045-D5E2-5C2C-EE8D5E411D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20" name="Picture 19" descr="A green and black logo&#10;&#10;Description automatically generated">
            <a:extLst>
              <a:ext uri="{FF2B5EF4-FFF2-40B4-BE49-F238E27FC236}">
                <a16:creationId xmlns:a16="http://schemas.microsoft.com/office/drawing/2014/main" id="{7D66EAF5-6EBD-2589-B79E-8ABE38E488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39930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20 numbered bullets, green background">
    <p:bg>
      <p:bgPr>
        <a:solidFill>
          <a:schemeClr val="bg1"/>
        </a:solidFill>
        <a:effectLst/>
      </p:bgPr>
    </p:bg>
    <p:spTree>
      <p:nvGrpSpPr>
        <p:cNvPr id="1" name=""/>
        <p:cNvGrpSpPr/>
        <p:nvPr/>
      </p:nvGrpSpPr>
      <p:grpSpPr>
        <a:xfrm>
          <a:off x="0" y="0"/>
          <a:ext cx="0" cy="0"/>
          <a:chOff x="0" y="0"/>
          <a:chExt cx="0" cy="0"/>
        </a:xfrm>
      </p:grpSpPr>
      <p:sp>
        <p:nvSpPr>
          <p:cNvPr id="3" name="Green rectangle ">
            <a:extLst>
              <a:ext uri="{FF2B5EF4-FFF2-40B4-BE49-F238E27FC236}">
                <a16:creationId xmlns:a16="http://schemas.microsoft.com/office/drawing/2014/main" id="{4F0EA59A-224D-B07C-97F4-8119F4073BC7}"/>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genda title">
            <a:extLst>
              <a:ext uri="{FF2B5EF4-FFF2-40B4-BE49-F238E27FC236}">
                <a16:creationId xmlns:a16="http://schemas.microsoft.com/office/drawing/2014/main" id="{CBC1F45B-4CE5-9709-7763-9B0755BAE492}"/>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59" name="Bullet point 1">
            <a:extLst>
              <a:ext uri="{FF2B5EF4-FFF2-40B4-BE49-F238E27FC236}">
                <a16:creationId xmlns:a16="http://schemas.microsoft.com/office/drawing/2014/main" id="{F3A2E67E-3624-12FB-468C-E4EA3283DB0A}"/>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60" name="Bullet point 2">
            <a:extLst>
              <a:ext uri="{FF2B5EF4-FFF2-40B4-BE49-F238E27FC236}">
                <a16:creationId xmlns:a16="http://schemas.microsoft.com/office/drawing/2014/main" id="{AC69FB5B-6D7A-55D3-FA4C-71330E673479}"/>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61" name="Bullet point 3">
            <a:extLst>
              <a:ext uri="{FF2B5EF4-FFF2-40B4-BE49-F238E27FC236}">
                <a16:creationId xmlns:a16="http://schemas.microsoft.com/office/drawing/2014/main" id="{61213AFB-13A7-C3A1-2D57-E51CA065BCAB}"/>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2" name="Bullet point 4">
            <a:extLst>
              <a:ext uri="{FF2B5EF4-FFF2-40B4-BE49-F238E27FC236}">
                <a16:creationId xmlns:a16="http://schemas.microsoft.com/office/drawing/2014/main" id="{8845A612-EBF1-3291-672E-6763D963ABCB}"/>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63" name="Bullet point 5">
            <a:extLst>
              <a:ext uri="{FF2B5EF4-FFF2-40B4-BE49-F238E27FC236}">
                <a16:creationId xmlns:a16="http://schemas.microsoft.com/office/drawing/2014/main" id="{CE7A84F3-2E5F-62B5-B2BE-0942D1A896FD}"/>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4" name="Bullet point 6">
            <a:extLst>
              <a:ext uri="{FF2B5EF4-FFF2-40B4-BE49-F238E27FC236}">
                <a16:creationId xmlns:a16="http://schemas.microsoft.com/office/drawing/2014/main" id="{02B55576-863B-044D-50C5-463C6CBE3536}"/>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5" name="Bullet point 7">
            <a:extLst>
              <a:ext uri="{FF2B5EF4-FFF2-40B4-BE49-F238E27FC236}">
                <a16:creationId xmlns:a16="http://schemas.microsoft.com/office/drawing/2014/main" id="{31EF9B5E-7544-8B20-9D5D-454133E90914}"/>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66" name="Bullet point 8">
            <a:extLst>
              <a:ext uri="{FF2B5EF4-FFF2-40B4-BE49-F238E27FC236}">
                <a16:creationId xmlns:a16="http://schemas.microsoft.com/office/drawing/2014/main" id="{7C132DF6-B10B-EC8A-0E34-37475352DEAB}"/>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7" name="Bullet point 9">
            <a:extLst>
              <a:ext uri="{FF2B5EF4-FFF2-40B4-BE49-F238E27FC236}">
                <a16:creationId xmlns:a16="http://schemas.microsoft.com/office/drawing/2014/main" id="{CC6660C2-27F3-2B80-E32E-FD5DF0398D71}"/>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8" name="Bullet point 10">
            <a:extLst>
              <a:ext uri="{FF2B5EF4-FFF2-40B4-BE49-F238E27FC236}">
                <a16:creationId xmlns:a16="http://schemas.microsoft.com/office/drawing/2014/main" id="{B3B70C0F-9BE0-56CD-708D-63451645BC99}"/>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sp>
        <p:nvSpPr>
          <p:cNvPr id="79" name="Bullet point 11">
            <a:extLst>
              <a:ext uri="{FF2B5EF4-FFF2-40B4-BE49-F238E27FC236}">
                <a16:creationId xmlns:a16="http://schemas.microsoft.com/office/drawing/2014/main" id="{A65A4522-EAC3-B241-9A75-7CFA2233B12D}"/>
              </a:ext>
            </a:extLst>
          </p:cNvPr>
          <p:cNvSpPr>
            <a:spLocks noGrp="1"/>
          </p:cNvSpPr>
          <p:nvPr>
            <p:ph type="body" sz="quarter" idx="20" hasCustomPrompt="1"/>
          </p:nvPr>
        </p:nvSpPr>
        <p:spPr>
          <a:xfrm>
            <a:off x="5627133"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11. </a:t>
            </a:r>
            <a:r>
              <a:rPr lang="en-US" sz="1600" b="0" i="0">
                <a:solidFill>
                  <a:schemeClr val="bg1"/>
                </a:solidFill>
                <a:latin typeface="TD Graphik Semilight" panose="020B0503030202060203" pitchFamily="34" charset="77"/>
              </a:rPr>
              <a:t>Lorem ipsum dolor</a:t>
            </a:r>
          </a:p>
        </p:txBody>
      </p:sp>
      <p:sp>
        <p:nvSpPr>
          <p:cNvPr id="80" name="Bullet point 12">
            <a:extLst>
              <a:ext uri="{FF2B5EF4-FFF2-40B4-BE49-F238E27FC236}">
                <a16:creationId xmlns:a16="http://schemas.microsoft.com/office/drawing/2014/main" id="{80FD3DD9-9D61-DB40-D531-FF7E939242EA}"/>
              </a:ext>
            </a:extLst>
          </p:cNvPr>
          <p:cNvSpPr>
            <a:spLocks noGrp="1"/>
          </p:cNvSpPr>
          <p:nvPr>
            <p:ph type="body" sz="quarter" idx="21" hasCustomPrompt="1"/>
          </p:nvPr>
        </p:nvSpPr>
        <p:spPr>
          <a:xfrm>
            <a:off x="5627133"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1" name="Bullet point 13">
            <a:extLst>
              <a:ext uri="{FF2B5EF4-FFF2-40B4-BE49-F238E27FC236}">
                <a16:creationId xmlns:a16="http://schemas.microsoft.com/office/drawing/2014/main" id="{173E4591-DDF0-A05D-EDD5-F05620E910EF}"/>
              </a:ext>
            </a:extLst>
          </p:cNvPr>
          <p:cNvSpPr>
            <a:spLocks noGrp="1"/>
          </p:cNvSpPr>
          <p:nvPr>
            <p:ph type="body" sz="quarter" idx="22" hasCustomPrompt="1"/>
          </p:nvPr>
        </p:nvSpPr>
        <p:spPr>
          <a:xfrm>
            <a:off x="5627133"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2" name="Bullet point 14">
            <a:extLst>
              <a:ext uri="{FF2B5EF4-FFF2-40B4-BE49-F238E27FC236}">
                <a16:creationId xmlns:a16="http://schemas.microsoft.com/office/drawing/2014/main" id="{8BC34BF3-EB0B-2069-E45E-2FC267047BF6}"/>
              </a:ext>
            </a:extLst>
          </p:cNvPr>
          <p:cNvSpPr>
            <a:spLocks noGrp="1"/>
          </p:cNvSpPr>
          <p:nvPr>
            <p:ph type="body" sz="quarter" idx="23" hasCustomPrompt="1"/>
          </p:nvPr>
        </p:nvSpPr>
        <p:spPr>
          <a:xfrm>
            <a:off x="5627133"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83" name="Bullet point 15">
            <a:extLst>
              <a:ext uri="{FF2B5EF4-FFF2-40B4-BE49-F238E27FC236}">
                <a16:creationId xmlns:a16="http://schemas.microsoft.com/office/drawing/2014/main" id="{77649C68-E20B-AC8F-EDE5-74029BA4D68B}"/>
              </a:ext>
            </a:extLst>
          </p:cNvPr>
          <p:cNvSpPr>
            <a:spLocks noGrp="1"/>
          </p:cNvSpPr>
          <p:nvPr>
            <p:ph type="body" sz="quarter" idx="24" hasCustomPrompt="1"/>
          </p:nvPr>
        </p:nvSpPr>
        <p:spPr>
          <a:xfrm>
            <a:off x="5627133"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4" name="Bullet point 16">
            <a:extLst>
              <a:ext uri="{FF2B5EF4-FFF2-40B4-BE49-F238E27FC236}">
                <a16:creationId xmlns:a16="http://schemas.microsoft.com/office/drawing/2014/main" id="{F6986422-8303-3399-BA36-65BA5A0311AC}"/>
              </a:ext>
            </a:extLst>
          </p:cNvPr>
          <p:cNvSpPr>
            <a:spLocks noGrp="1"/>
          </p:cNvSpPr>
          <p:nvPr>
            <p:ph type="body" sz="quarter" idx="25" hasCustomPrompt="1"/>
          </p:nvPr>
        </p:nvSpPr>
        <p:spPr>
          <a:xfrm>
            <a:off x="5627133"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5" name="Bullet point 17">
            <a:extLst>
              <a:ext uri="{FF2B5EF4-FFF2-40B4-BE49-F238E27FC236}">
                <a16:creationId xmlns:a16="http://schemas.microsoft.com/office/drawing/2014/main" id="{CD755F00-03F5-6666-6A69-08AEA93416A5}"/>
              </a:ext>
            </a:extLst>
          </p:cNvPr>
          <p:cNvSpPr>
            <a:spLocks noGrp="1"/>
          </p:cNvSpPr>
          <p:nvPr>
            <p:ph type="body" sz="quarter" idx="26" hasCustomPrompt="1"/>
          </p:nvPr>
        </p:nvSpPr>
        <p:spPr>
          <a:xfrm>
            <a:off x="5627133"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86" name="Bullet point 18">
            <a:extLst>
              <a:ext uri="{FF2B5EF4-FFF2-40B4-BE49-F238E27FC236}">
                <a16:creationId xmlns:a16="http://schemas.microsoft.com/office/drawing/2014/main" id="{074BF0DD-8684-8194-F2D9-4B920226EE60}"/>
              </a:ext>
            </a:extLst>
          </p:cNvPr>
          <p:cNvSpPr>
            <a:spLocks noGrp="1"/>
          </p:cNvSpPr>
          <p:nvPr>
            <p:ph type="body" sz="quarter" idx="27" hasCustomPrompt="1"/>
          </p:nvPr>
        </p:nvSpPr>
        <p:spPr>
          <a:xfrm>
            <a:off x="5627133"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7" name="Bullet point 19">
            <a:extLst>
              <a:ext uri="{FF2B5EF4-FFF2-40B4-BE49-F238E27FC236}">
                <a16:creationId xmlns:a16="http://schemas.microsoft.com/office/drawing/2014/main" id="{CD9AE4F4-916E-1C56-2A0C-9F44E6F9110B}"/>
              </a:ext>
            </a:extLst>
          </p:cNvPr>
          <p:cNvSpPr>
            <a:spLocks noGrp="1"/>
          </p:cNvSpPr>
          <p:nvPr>
            <p:ph type="body" sz="quarter" idx="28" hasCustomPrompt="1"/>
          </p:nvPr>
        </p:nvSpPr>
        <p:spPr>
          <a:xfrm>
            <a:off x="5627133"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8" name="Bullet point 20">
            <a:extLst>
              <a:ext uri="{FF2B5EF4-FFF2-40B4-BE49-F238E27FC236}">
                <a16:creationId xmlns:a16="http://schemas.microsoft.com/office/drawing/2014/main" id="{C3B3B9DD-467D-A408-3A44-CE76AFD5954C}"/>
              </a:ext>
            </a:extLst>
          </p:cNvPr>
          <p:cNvSpPr>
            <a:spLocks noGrp="1"/>
          </p:cNvSpPr>
          <p:nvPr>
            <p:ph type="body" sz="quarter" idx="29" hasCustomPrompt="1"/>
          </p:nvPr>
        </p:nvSpPr>
        <p:spPr>
          <a:xfrm>
            <a:off x="5627133"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20.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69" name="Bullet point keyline 1">
            <a:extLst>
              <a:ext uri="{FF2B5EF4-FFF2-40B4-BE49-F238E27FC236}">
                <a16:creationId xmlns:a16="http://schemas.microsoft.com/office/drawing/2014/main" id="{CB7BB03A-BB82-5F3F-DBB2-84A13BA7852B}"/>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Bullet point keyline 2">
            <a:extLst>
              <a:ext uri="{FF2B5EF4-FFF2-40B4-BE49-F238E27FC236}">
                <a16:creationId xmlns:a16="http://schemas.microsoft.com/office/drawing/2014/main" id="{77F164B6-6F95-B2F8-51CF-AAD5978C0390}"/>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Bullet point keyline 3">
            <a:extLst>
              <a:ext uri="{FF2B5EF4-FFF2-40B4-BE49-F238E27FC236}">
                <a16:creationId xmlns:a16="http://schemas.microsoft.com/office/drawing/2014/main" id="{325E6D72-5277-573E-F82D-3C009FA66C3C}"/>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Bullet point keyline 4">
            <a:extLst>
              <a:ext uri="{FF2B5EF4-FFF2-40B4-BE49-F238E27FC236}">
                <a16:creationId xmlns:a16="http://schemas.microsoft.com/office/drawing/2014/main" id="{E778466F-BC7B-71C1-AA6D-A147488C9103}"/>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Bullet point keyline 5">
            <a:extLst>
              <a:ext uri="{FF2B5EF4-FFF2-40B4-BE49-F238E27FC236}">
                <a16:creationId xmlns:a16="http://schemas.microsoft.com/office/drawing/2014/main" id="{AE74A988-4FB5-7EF9-BC50-9EA8ED911D29}"/>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Bullet point keyline 6">
            <a:extLst>
              <a:ext uri="{FF2B5EF4-FFF2-40B4-BE49-F238E27FC236}">
                <a16:creationId xmlns:a16="http://schemas.microsoft.com/office/drawing/2014/main" id="{C74FE8EF-FB62-128F-F256-A663AE93E8E7}"/>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Bullet point keyline 7">
            <a:extLst>
              <a:ext uri="{FF2B5EF4-FFF2-40B4-BE49-F238E27FC236}">
                <a16:creationId xmlns:a16="http://schemas.microsoft.com/office/drawing/2014/main" id="{1937638F-B9B0-C240-8CD7-4329C812AE95}"/>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Bullet point keyline 8">
            <a:extLst>
              <a:ext uri="{FF2B5EF4-FFF2-40B4-BE49-F238E27FC236}">
                <a16:creationId xmlns:a16="http://schemas.microsoft.com/office/drawing/2014/main" id="{791260A1-CEC5-13C5-8B31-6A8D2C3F727F}"/>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Bullet point keyline 9">
            <a:extLst>
              <a:ext uri="{FF2B5EF4-FFF2-40B4-BE49-F238E27FC236}">
                <a16:creationId xmlns:a16="http://schemas.microsoft.com/office/drawing/2014/main" id="{6DC55123-013C-8F18-C161-3A2413A06508}"/>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Bullet point keyline 10">
            <a:extLst>
              <a:ext uri="{FF2B5EF4-FFF2-40B4-BE49-F238E27FC236}">
                <a16:creationId xmlns:a16="http://schemas.microsoft.com/office/drawing/2014/main" id="{DD6260D1-0E8C-3294-B135-87449ED6A22E}"/>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Bullet point keyline 11">
            <a:extLst>
              <a:ext uri="{FF2B5EF4-FFF2-40B4-BE49-F238E27FC236}">
                <a16:creationId xmlns:a16="http://schemas.microsoft.com/office/drawing/2014/main" id="{023BB413-03AC-D10C-EA5E-E81E8E7EF03B}"/>
              </a:ext>
            </a:extLst>
          </p:cNvPr>
          <p:cNvCxnSpPr>
            <a:cxnSpLocks/>
          </p:cNvCxnSpPr>
          <p:nvPr userDrawn="1"/>
        </p:nvCxnSpPr>
        <p:spPr>
          <a:xfrm>
            <a:off x="5627133"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Bullet point keyline 12">
            <a:extLst>
              <a:ext uri="{FF2B5EF4-FFF2-40B4-BE49-F238E27FC236}">
                <a16:creationId xmlns:a16="http://schemas.microsoft.com/office/drawing/2014/main" id="{17086379-5B8C-8BE8-AC26-B746552B04F8}"/>
              </a:ext>
            </a:extLst>
          </p:cNvPr>
          <p:cNvCxnSpPr>
            <a:cxnSpLocks/>
          </p:cNvCxnSpPr>
          <p:nvPr userDrawn="1"/>
        </p:nvCxnSpPr>
        <p:spPr>
          <a:xfrm>
            <a:off x="5627133"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Bullet point keyline 13">
            <a:extLst>
              <a:ext uri="{FF2B5EF4-FFF2-40B4-BE49-F238E27FC236}">
                <a16:creationId xmlns:a16="http://schemas.microsoft.com/office/drawing/2014/main" id="{1B6647A6-E21C-1E67-B3D5-733C5110AD47}"/>
              </a:ext>
            </a:extLst>
          </p:cNvPr>
          <p:cNvCxnSpPr>
            <a:cxnSpLocks/>
          </p:cNvCxnSpPr>
          <p:nvPr userDrawn="1"/>
        </p:nvCxnSpPr>
        <p:spPr>
          <a:xfrm>
            <a:off x="5627133"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Bullet point keyline 14">
            <a:extLst>
              <a:ext uri="{FF2B5EF4-FFF2-40B4-BE49-F238E27FC236}">
                <a16:creationId xmlns:a16="http://schemas.microsoft.com/office/drawing/2014/main" id="{D4481429-FB89-C264-E4D7-DDE8B60B276A}"/>
              </a:ext>
            </a:extLst>
          </p:cNvPr>
          <p:cNvCxnSpPr>
            <a:cxnSpLocks/>
          </p:cNvCxnSpPr>
          <p:nvPr userDrawn="1"/>
        </p:nvCxnSpPr>
        <p:spPr>
          <a:xfrm>
            <a:off x="5627133"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Bullet point keyline 15">
            <a:extLst>
              <a:ext uri="{FF2B5EF4-FFF2-40B4-BE49-F238E27FC236}">
                <a16:creationId xmlns:a16="http://schemas.microsoft.com/office/drawing/2014/main" id="{48788D05-E63E-B3AC-9C41-348D3BA38E61}"/>
              </a:ext>
            </a:extLst>
          </p:cNvPr>
          <p:cNvCxnSpPr>
            <a:cxnSpLocks/>
          </p:cNvCxnSpPr>
          <p:nvPr userDrawn="1"/>
        </p:nvCxnSpPr>
        <p:spPr>
          <a:xfrm>
            <a:off x="5627133"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Bullet point keyline 16">
            <a:extLst>
              <a:ext uri="{FF2B5EF4-FFF2-40B4-BE49-F238E27FC236}">
                <a16:creationId xmlns:a16="http://schemas.microsoft.com/office/drawing/2014/main" id="{204DB9D8-5C5A-490F-B5F8-C0CCF1847DBB}"/>
              </a:ext>
            </a:extLst>
          </p:cNvPr>
          <p:cNvCxnSpPr>
            <a:cxnSpLocks/>
          </p:cNvCxnSpPr>
          <p:nvPr userDrawn="1"/>
        </p:nvCxnSpPr>
        <p:spPr>
          <a:xfrm>
            <a:off x="5627133"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Bullet point keyline 17">
            <a:extLst>
              <a:ext uri="{FF2B5EF4-FFF2-40B4-BE49-F238E27FC236}">
                <a16:creationId xmlns:a16="http://schemas.microsoft.com/office/drawing/2014/main" id="{C25B593D-B1DD-90E4-AA8C-3FBAB03A6B68}"/>
              </a:ext>
            </a:extLst>
          </p:cNvPr>
          <p:cNvCxnSpPr>
            <a:cxnSpLocks/>
          </p:cNvCxnSpPr>
          <p:nvPr userDrawn="1"/>
        </p:nvCxnSpPr>
        <p:spPr>
          <a:xfrm>
            <a:off x="5627133"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Bullet point keyline 18">
            <a:extLst>
              <a:ext uri="{FF2B5EF4-FFF2-40B4-BE49-F238E27FC236}">
                <a16:creationId xmlns:a16="http://schemas.microsoft.com/office/drawing/2014/main" id="{23E2CA9C-4E1E-E06C-B08A-3ABBBAAD6377}"/>
              </a:ext>
            </a:extLst>
          </p:cNvPr>
          <p:cNvCxnSpPr>
            <a:cxnSpLocks/>
          </p:cNvCxnSpPr>
          <p:nvPr userDrawn="1"/>
        </p:nvCxnSpPr>
        <p:spPr>
          <a:xfrm>
            <a:off x="5627133"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Bullet point keyline 19">
            <a:extLst>
              <a:ext uri="{FF2B5EF4-FFF2-40B4-BE49-F238E27FC236}">
                <a16:creationId xmlns:a16="http://schemas.microsoft.com/office/drawing/2014/main" id="{C066238D-9E39-47D8-73DE-5AAED9D62E03}"/>
              </a:ext>
            </a:extLst>
          </p:cNvPr>
          <p:cNvCxnSpPr>
            <a:cxnSpLocks/>
          </p:cNvCxnSpPr>
          <p:nvPr userDrawn="1"/>
        </p:nvCxnSpPr>
        <p:spPr>
          <a:xfrm>
            <a:off x="5627133"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Bullet point keyline 20">
            <a:extLst>
              <a:ext uri="{FF2B5EF4-FFF2-40B4-BE49-F238E27FC236}">
                <a16:creationId xmlns:a16="http://schemas.microsoft.com/office/drawing/2014/main" id="{FC504236-FD44-2B6D-4650-5632B3321222}"/>
              </a:ext>
            </a:extLst>
          </p:cNvPr>
          <p:cNvCxnSpPr>
            <a:cxnSpLocks/>
          </p:cNvCxnSpPr>
          <p:nvPr userDrawn="1"/>
        </p:nvCxnSpPr>
        <p:spPr>
          <a:xfrm>
            <a:off x="5627133"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Page Number">
            <a:extLst>
              <a:ext uri="{FF2B5EF4-FFF2-40B4-BE49-F238E27FC236}">
                <a16:creationId xmlns:a16="http://schemas.microsoft.com/office/drawing/2014/main" id="{D579669B-8EA1-1952-5F07-71FC4D84C43B}"/>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50" name="Footer">
            <a:extLst>
              <a:ext uri="{FF2B5EF4-FFF2-40B4-BE49-F238E27FC236}">
                <a16:creationId xmlns:a16="http://schemas.microsoft.com/office/drawing/2014/main" id="{79866D4D-B3CD-3BAC-3EA4-339339F0B36B}"/>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25DAD8B7-B050-21C1-F88F-7A7E9AD75F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613287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10 numbered bullets, book shelf illustration">
    <p:bg>
      <p:bgPr>
        <a:solidFill>
          <a:schemeClr val="bg1"/>
        </a:solidFill>
        <a:effectLst/>
      </p:bgPr>
    </p:bg>
    <p:spTree>
      <p:nvGrpSpPr>
        <p:cNvPr id="1" name=""/>
        <p:cNvGrpSpPr/>
        <p:nvPr/>
      </p:nvGrpSpPr>
      <p:grpSpPr>
        <a:xfrm>
          <a:off x="0" y="0"/>
          <a:ext cx="0" cy="0"/>
          <a:chOff x="0" y="0"/>
          <a:chExt cx="0" cy="0"/>
        </a:xfrm>
      </p:grpSpPr>
      <p:sp>
        <p:nvSpPr>
          <p:cNvPr id="4" name="Green rectangle ">
            <a:extLst>
              <a:ext uri="{FF2B5EF4-FFF2-40B4-BE49-F238E27FC236}">
                <a16:creationId xmlns:a16="http://schemas.microsoft.com/office/drawing/2014/main" id="{D38C821C-FCEF-5755-96B0-3A0659796FB2}"/>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genda title">
            <a:extLst>
              <a:ext uri="{FF2B5EF4-FFF2-40B4-BE49-F238E27FC236}">
                <a16:creationId xmlns:a16="http://schemas.microsoft.com/office/drawing/2014/main" id="{DAE95016-188A-8F9D-F6B7-87116A3C5C98}"/>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3" name="Bullet point 1">
            <a:extLst>
              <a:ext uri="{FF2B5EF4-FFF2-40B4-BE49-F238E27FC236}">
                <a16:creationId xmlns:a16="http://schemas.microsoft.com/office/drawing/2014/main" id="{6072A6AF-07BB-3789-FBCE-A0F3F77E9952}"/>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14" name="Bullet point 2">
            <a:extLst>
              <a:ext uri="{FF2B5EF4-FFF2-40B4-BE49-F238E27FC236}">
                <a16:creationId xmlns:a16="http://schemas.microsoft.com/office/drawing/2014/main" id="{F69D1372-DBA2-FBD7-6AC2-BC6E7C1DD3E1}"/>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 name="Bullet point 3">
            <a:extLst>
              <a:ext uri="{FF2B5EF4-FFF2-40B4-BE49-F238E27FC236}">
                <a16:creationId xmlns:a16="http://schemas.microsoft.com/office/drawing/2014/main" id="{8273FAB5-8739-EBE7-4397-D5BF67874842}"/>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2" name="Bullet point 4">
            <a:extLst>
              <a:ext uri="{FF2B5EF4-FFF2-40B4-BE49-F238E27FC236}">
                <a16:creationId xmlns:a16="http://schemas.microsoft.com/office/drawing/2014/main" id="{C414599B-5A05-0662-8B3F-74CA63355827}"/>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15" name="Bullet point 5">
            <a:extLst>
              <a:ext uri="{FF2B5EF4-FFF2-40B4-BE49-F238E27FC236}">
                <a16:creationId xmlns:a16="http://schemas.microsoft.com/office/drawing/2014/main" id="{F0D91DE3-AC6F-FEFC-DF48-980165E5E4F1}"/>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6" name="Bullet point 6">
            <a:extLst>
              <a:ext uri="{FF2B5EF4-FFF2-40B4-BE49-F238E27FC236}">
                <a16:creationId xmlns:a16="http://schemas.microsoft.com/office/drawing/2014/main" id="{76E9C79E-F802-6E2E-AB15-770D1C573F3F}"/>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7" name="Bullet point 7">
            <a:extLst>
              <a:ext uri="{FF2B5EF4-FFF2-40B4-BE49-F238E27FC236}">
                <a16:creationId xmlns:a16="http://schemas.microsoft.com/office/drawing/2014/main" id="{1B7FD8E2-61F7-65BA-1FAC-16FFD4C04990}"/>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18" name="Bullet point 8">
            <a:extLst>
              <a:ext uri="{FF2B5EF4-FFF2-40B4-BE49-F238E27FC236}">
                <a16:creationId xmlns:a16="http://schemas.microsoft.com/office/drawing/2014/main" id="{8B68CFA6-7F0C-3835-8843-CD4155CFE75D}"/>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9" name="Bullet point 9">
            <a:extLst>
              <a:ext uri="{FF2B5EF4-FFF2-40B4-BE49-F238E27FC236}">
                <a16:creationId xmlns:a16="http://schemas.microsoft.com/office/drawing/2014/main" id="{BB5585CF-5CAC-EFEE-F0A0-4F11F711FE0E}"/>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20" name="Bullet point 10">
            <a:extLst>
              <a:ext uri="{FF2B5EF4-FFF2-40B4-BE49-F238E27FC236}">
                <a16:creationId xmlns:a16="http://schemas.microsoft.com/office/drawing/2014/main" id="{80B2DF94-FF44-474E-29B6-A1B6B9B9532F}"/>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30" name="Keyline 1">
            <a:extLst>
              <a:ext uri="{FF2B5EF4-FFF2-40B4-BE49-F238E27FC236}">
                <a16:creationId xmlns:a16="http://schemas.microsoft.com/office/drawing/2014/main" id="{300D6C9A-2B40-8892-CCFF-FEC279B00E4D}"/>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Keyline 2">
            <a:extLst>
              <a:ext uri="{FF2B5EF4-FFF2-40B4-BE49-F238E27FC236}">
                <a16:creationId xmlns:a16="http://schemas.microsoft.com/office/drawing/2014/main" id="{ED107D8E-32E7-12CE-32DF-9B8C861E28F0}"/>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Keyline 3">
            <a:extLst>
              <a:ext uri="{FF2B5EF4-FFF2-40B4-BE49-F238E27FC236}">
                <a16:creationId xmlns:a16="http://schemas.microsoft.com/office/drawing/2014/main" id="{290F09D2-732A-EFFD-AD38-65E32B2A3568}"/>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Keyline 4">
            <a:extLst>
              <a:ext uri="{FF2B5EF4-FFF2-40B4-BE49-F238E27FC236}">
                <a16:creationId xmlns:a16="http://schemas.microsoft.com/office/drawing/2014/main" id="{ADE9E646-3140-7D18-8986-995FB7B4D8C1}"/>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Keyline 5">
            <a:extLst>
              <a:ext uri="{FF2B5EF4-FFF2-40B4-BE49-F238E27FC236}">
                <a16:creationId xmlns:a16="http://schemas.microsoft.com/office/drawing/2014/main" id="{6BA7767D-D8F2-9BDF-B652-5B4835BEB721}"/>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Keyline 6">
            <a:extLst>
              <a:ext uri="{FF2B5EF4-FFF2-40B4-BE49-F238E27FC236}">
                <a16:creationId xmlns:a16="http://schemas.microsoft.com/office/drawing/2014/main" id="{CD944E95-5E50-07D2-4E46-5BCD083634B1}"/>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Keyline 7">
            <a:extLst>
              <a:ext uri="{FF2B5EF4-FFF2-40B4-BE49-F238E27FC236}">
                <a16:creationId xmlns:a16="http://schemas.microsoft.com/office/drawing/2014/main" id="{D190EB63-57B4-FD55-745B-5F0C9D440AA8}"/>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Keyline 8">
            <a:extLst>
              <a:ext uri="{FF2B5EF4-FFF2-40B4-BE49-F238E27FC236}">
                <a16:creationId xmlns:a16="http://schemas.microsoft.com/office/drawing/2014/main" id="{BA18840F-54A2-8232-FAF5-F3DE388B1498}"/>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Keyline 9">
            <a:extLst>
              <a:ext uri="{FF2B5EF4-FFF2-40B4-BE49-F238E27FC236}">
                <a16:creationId xmlns:a16="http://schemas.microsoft.com/office/drawing/2014/main" id="{93A5D584-2EAF-EF2E-7F9B-382461548F03}"/>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Keyline 10">
            <a:extLst>
              <a:ext uri="{FF2B5EF4-FFF2-40B4-BE49-F238E27FC236}">
                <a16:creationId xmlns:a16="http://schemas.microsoft.com/office/drawing/2014/main" id="{07791778-D0E2-F310-69E2-50F69C817D82}"/>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Slide Image">
            <a:extLst>
              <a:ext uri="{FF2B5EF4-FFF2-40B4-BE49-F238E27FC236}">
                <a16:creationId xmlns:a16="http://schemas.microsoft.com/office/drawing/2014/main" id="{D5C7DEB0-9DE0-B633-798D-AE70BB5F9C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62657" y="959277"/>
            <a:ext cx="9578296" cy="5387791"/>
          </a:xfrm>
          <a:prstGeom prst="rect">
            <a:avLst/>
          </a:prstGeom>
        </p:spPr>
      </p:pic>
      <p:sp>
        <p:nvSpPr>
          <p:cNvPr id="37" name="Footer">
            <a:extLst>
              <a:ext uri="{FF2B5EF4-FFF2-40B4-BE49-F238E27FC236}">
                <a16:creationId xmlns:a16="http://schemas.microsoft.com/office/drawing/2014/main" id="{F1B7EEAC-85DB-7383-7129-26EEE90838B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35" name="Page Number">
            <a:extLst>
              <a:ext uri="{FF2B5EF4-FFF2-40B4-BE49-F238E27FC236}">
                <a16:creationId xmlns:a16="http://schemas.microsoft.com/office/drawing/2014/main" id="{BC5E4B77-8821-60B7-8A44-2E67DF2984B1}"/>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2" name="TD Shield">
            <a:extLst>
              <a:ext uri="{FF2B5EF4-FFF2-40B4-BE49-F238E27FC236}">
                <a16:creationId xmlns:a16="http://schemas.microsoft.com/office/drawing/2014/main" id="{E68D2484-D360-A386-2B13-F948D50B4F12}"/>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426925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5 bullets, air plane passenger illustration">
    <p:bg>
      <p:bgPr>
        <a:solidFill>
          <a:schemeClr val="bg1"/>
        </a:solidFill>
        <a:effectLst/>
      </p:bgPr>
    </p:bg>
    <p:spTree>
      <p:nvGrpSpPr>
        <p:cNvPr id="1" name=""/>
        <p:cNvGrpSpPr/>
        <p:nvPr/>
      </p:nvGrpSpPr>
      <p:grpSpPr>
        <a:xfrm>
          <a:off x="0" y="0"/>
          <a:ext cx="0" cy="0"/>
          <a:chOff x="0" y="0"/>
          <a:chExt cx="0" cy="0"/>
        </a:xfrm>
      </p:grpSpPr>
      <p:sp>
        <p:nvSpPr>
          <p:cNvPr id="2" name="Green rectangle ">
            <a:extLst>
              <a:ext uri="{FF2B5EF4-FFF2-40B4-BE49-F238E27FC236}">
                <a16:creationId xmlns:a16="http://schemas.microsoft.com/office/drawing/2014/main" id="{1A784E1B-7AB2-54B1-C690-6EB2EB8DDF5F}"/>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genda title">
            <a:extLst>
              <a:ext uri="{FF2B5EF4-FFF2-40B4-BE49-F238E27FC236}">
                <a16:creationId xmlns:a16="http://schemas.microsoft.com/office/drawing/2014/main" id="{511B88CC-6B73-3E87-0967-1ACE7181A9AE}"/>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905636" cy="4010583"/>
          </a:xfrm>
        </p:spPr>
        <p:txBody>
          <a:bodyPr lIns="0" tIns="0" rIns="0" bIns="0">
            <a:noAutofit/>
          </a:bodyPr>
          <a:lstStyle>
            <a:lvl1pPr marL="457200" indent="-457200">
              <a:lnSpc>
                <a:spcPct val="150000"/>
              </a:lnSpc>
              <a:spcBef>
                <a:spcPts val="0"/>
              </a:spcBef>
              <a:buClr>
                <a:schemeClr val="bg1"/>
              </a:buClr>
              <a:buFont typeface="Wingdings" pitchFamily="2" charset="2"/>
              <a:buChar char="§"/>
              <a:defRPr sz="3000">
                <a:solidFill>
                  <a:schemeClr val="bg1"/>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a:p>
            <a:pPr lvl="0"/>
            <a:r>
              <a:rPr lang="en-US"/>
              <a:t>Insert agenda bullet here.</a:t>
            </a:r>
          </a:p>
        </p:txBody>
      </p:sp>
      <p:pic>
        <p:nvPicPr>
          <p:cNvPr id="8" name="Slide image">
            <a:extLst>
              <a:ext uri="{FF2B5EF4-FFF2-40B4-BE49-F238E27FC236}">
                <a16:creationId xmlns:a16="http://schemas.microsoft.com/office/drawing/2014/main" id="{61EC4175-5957-ABB2-FB3A-FE94D5BC577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92665" y="1744657"/>
            <a:ext cx="9826145" cy="4396301"/>
          </a:xfrm>
          <a:prstGeom prst="rect">
            <a:avLst/>
          </a:prstGeom>
        </p:spPr>
      </p:pic>
      <p:sp>
        <p:nvSpPr>
          <p:cNvPr id="32" name="Footer">
            <a:extLst>
              <a:ext uri="{FF2B5EF4-FFF2-40B4-BE49-F238E27FC236}">
                <a16:creationId xmlns:a16="http://schemas.microsoft.com/office/drawing/2014/main" id="{EF16D11F-4308-96B2-7277-1F2488DA3F11}"/>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0" name="Page Number">
            <a:extLst>
              <a:ext uri="{FF2B5EF4-FFF2-40B4-BE49-F238E27FC236}">
                <a16:creationId xmlns:a16="http://schemas.microsoft.com/office/drawing/2014/main" id="{086B9A0B-F44D-955A-037C-B33B50620173}"/>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764772A5-B923-CB5C-39CC-774AF52B63E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081381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5 bullets, clipboard illustration">
    <p:bg>
      <p:bgPr>
        <a:solidFill>
          <a:schemeClr val="bg1"/>
        </a:solidFill>
        <a:effectLst/>
      </p:bgPr>
    </p:bg>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4BD5BC02-ABCD-66B2-78D1-466EE74618A8}"/>
              </a:ext>
            </a:extLst>
          </p:cNvPr>
          <p:cNvSpPr>
            <a:spLocks noGrp="1"/>
          </p:cNvSpPr>
          <p:nvPr>
            <p:ph type="ctrTitle" hasCustomPrompt="1"/>
          </p:nvPr>
        </p:nvSpPr>
        <p:spPr>
          <a:xfrm>
            <a:off x="70122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749802" cy="3984826"/>
          </a:xfrm>
        </p:spPr>
        <p:txBody>
          <a:bodyPr lIns="0" tIns="0" rIns="0" bIns="0">
            <a:noAutofit/>
          </a:bodyPr>
          <a:lstStyle>
            <a:lvl1pPr marL="514350" indent="-514350">
              <a:lnSpc>
                <a:spcPct val="150000"/>
              </a:lnSpc>
              <a:spcBef>
                <a:spcPts val="0"/>
              </a:spcBef>
              <a:buClr>
                <a:srgbClr val="038203"/>
              </a:buClr>
              <a:buFont typeface="+mj-lt"/>
              <a:buAutoNum type="arabicPeriod"/>
              <a:defRPr sz="3000">
                <a:solidFill>
                  <a:srgbClr val="1C1C1C"/>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p:txBody>
      </p:sp>
      <p:sp>
        <p:nvSpPr>
          <p:cNvPr id="9" name="Page Number">
            <a:extLst>
              <a:ext uri="{FF2B5EF4-FFF2-40B4-BE49-F238E27FC236}">
                <a16:creationId xmlns:a16="http://schemas.microsoft.com/office/drawing/2014/main" id="{0FC78323-73B3-25BF-BA58-4A4F9E98EFC2}"/>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0" name="Footer">
            <a:extLst>
              <a:ext uri="{FF2B5EF4-FFF2-40B4-BE49-F238E27FC236}">
                <a16:creationId xmlns:a16="http://schemas.microsoft.com/office/drawing/2014/main" id="{9A793AAC-0178-67FE-ECD6-D55A4B016BB2}"/>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44354219-C1EF-0E29-F9B6-84786E6D06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4" name="Rectangle 3">
            <a:extLst>
              <a:ext uri="{FF2B5EF4-FFF2-40B4-BE49-F238E27FC236}">
                <a16:creationId xmlns:a16="http://schemas.microsoft.com/office/drawing/2014/main" id="{DFDE2D01-7D3D-8168-AE24-478EE5EB5973}"/>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1171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ield Green Background with Black Title">
    <p:bg>
      <p:bgPr>
        <a:solidFill>
          <a:srgbClr val="008A00"/>
        </a:solidFill>
        <a:effectLst/>
      </p:bgPr>
    </p:bg>
    <p:spTree>
      <p:nvGrpSpPr>
        <p:cNvPr id="1" name=""/>
        <p:cNvGrpSpPr/>
        <p:nvPr/>
      </p:nvGrpSpPr>
      <p:grpSpPr>
        <a:xfrm>
          <a:off x="0" y="0"/>
          <a:ext cx="0" cy="0"/>
          <a:chOff x="0" y="0"/>
          <a:chExt cx="0" cy="0"/>
        </a:xfrm>
      </p:grpSpPr>
      <p:sp>
        <p:nvSpPr>
          <p:cNvPr id="4" name="Section Slide title">
            <a:extLst>
              <a:ext uri="{FF2B5EF4-FFF2-40B4-BE49-F238E27FC236}">
                <a16:creationId xmlns:a16="http://schemas.microsoft.com/office/drawing/2014/main" id="{FF6A2255-E9DF-9F56-75AA-7DC041976E04}"/>
              </a:ext>
            </a:extLst>
          </p:cNvPr>
          <p:cNvSpPr>
            <a:spLocks noGrp="1"/>
          </p:cNvSpPr>
          <p:nvPr>
            <p:ph type="body" sz="quarter" idx="12" hasCustomPrompt="1"/>
          </p:nvPr>
        </p:nvSpPr>
        <p:spPr>
          <a:xfrm>
            <a:off x="-260666" y="1002156"/>
            <a:ext cx="2557505" cy="282942"/>
          </a:xfrm>
        </p:spPr>
        <p:txBody>
          <a:bodyPr lIns="0" tIns="0" rIns="0" bIns="0">
            <a:noAutofit/>
          </a:bodyPr>
          <a:lstStyle>
            <a:lvl1pPr marL="0" indent="0" algn="r">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lvl="0"/>
            <a:r>
              <a:rPr lang="en-US"/>
              <a:t>Section 01</a:t>
            </a:r>
          </a:p>
        </p:txBody>
      </p:sp>
      <p:sp>
        <p:nvSpPr>
          <p:cNvPr id="10" name="Footer">
            <a:extLst>
              <a:ext uri="{FF2B5EF4-FFF2-40B4-BE49-F238E27FC236}">
                <a16:creationId xmlns:a16="http://schemas.microsoft.com/office/drawing/2014/main" id="{913FB30A-F9D0-EDFC-87CB-461F6FA4E286}"/>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7" name="Page Number">
            <a:extLst>
              <a:ext uri="{FF2B5EF4-FFF2-40B4-BE49-F238E27FC236}">
                <a16:creationId xmlns:a16="http://schemas.microsoft.com/office/drawing/2014/main" id="{D5E69CB6-F3C8-AA31-7BF5-EC3BC9ADC5C6}"/>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9" name="Keyline">
            <a:extLst>
              <a:ext uri="{FF2B5EF4-FFF2-40B4-BE49-F238E27FC236}">
                <a16:creationId xmlns:a16="http://schemas.microsoft.com/office/drawing/2014/main" id="{C2AFD47F-335F-A270-C273-27E95142AC25}"/>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ction title">
            <a:extLst>
              <a:ext uri="{FF2B5EF4-FFF2-40B4-BE49-F238E27FC236}">
                <a16:creationId xmlns:a16="http://schemas.microsoft.com/office/drawing/2014/main" id="{290C8670-2003-C4F5-05F7-EEC3B4A8E776}"/>
              </a:ext>
            </a:extLst>
          </p:cNvPr>
          <p:cNvSpPr>
            <a:spLocks noGrp="1"/>
          </p:cNvSpPr>
          <p:nvPr>
            <p:ph type="body" sz="quarter" idx="10" hasCustomPrompt="1"/>
          </p:nvPr>
        </p:nvSpPr>
        <p:spPr>
          <a:xfrm>
            <a:off x="1345835" y="4409955"/>
            <a:ext cx="7134135" cy="1377548"/>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a:lnSpc>
                <a:spcPct val="90000"/>
              </a:lnSpc>
              <a:spcBef>
                <a:spcPts val="0"/>
              </a:spcBef>
            </a:pPr>
            <a:r>
              <a:rPr lang="en-US" sz="5000" baseline="0">
                <a:solidFill>
                  <a:schemeClr val="bg1"/>
                </a:solidFill>
                <a:latin typeface="TD Graphik Medium" panose="020B0503030202060203" pitchFamily="34" charset="77"/>
              </a:rPr>
              <a:t>Insert your </a:t>
            </a:r>
            <a:br>
              <a:rPr lang="en-US" sz="5000" baseline="0">
                <a:solidFill>
                  <a:schemeClr val="bg1"/>
                </a:solidFill>
                <a:latin typeface="TD Graphik Medium" panose="020B0503030202060203" pitchFamily="34" charset="77"/>
              </a:rPr>
            </a:br>
            <a:r>
              <a:rPr lang="en-US" sz="5000" baseline="0">
                <a:solidFill>
                  <a:schemeClr val="bg1"/>
                </a:solidFill>
                <a:latin typeface="TD Graphik Medium" panose="020B0503030202060203" pitchFamily="34" charset="77"/>
              </a:rPr>
              <a:t>section header.</a:t>
            </a:r>
          </a:p>
        </p:txBody>
      </p:sp>
    </p:spTree>
    <p:extLst>
      <p:ext uri="{BB962C8B-B14F-4D97-AF65-F5344CB8AC3E}">
        <p14:creationId xmlns:p14="http://schemas.microsoft.com/office/powerpoint/2010/main" val="1641612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en Sidebar with bee illustration and title">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3DEF0E97-9F4F-E34F-3EEF-D352B1D9DBA9}"/>
              </a:ext>
            </a:extLst>
          </p:cNvPr>
          <p:cNvSpPr/>
          <p:nvPr userDrawn="1"/>
        </p:nvSpPr>
        <p:spPr>
          <a:xfrm>
            <a:off x="0" y="0"/>
            <a:ext cx="2667001" cy="609505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Section slide title">
            <a:extLst>
              <a:ext uri="{FF2B5EF4-FFF2-40B4-BE49-F238E27FC236}">
                <a16:creationId xmlns:a16="http://schemas.microsoft.com/office/drawing/2014/main" id="{992EB0BC-BF02-7D8D-077A-59F4F2AEFE4D}"/>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11" name="Section title">
            <a:extLst>
              <a:ext uri="{FF2B5EF4-FFF2-40B4-BE49-F238E27FC236}">
                <a16:creationId xmlns:a16="http://schemas.microsoft.com/office/drawing/2014/main" id="{F7A602B3-6591-1EB3-0E6F-F81DCD3A8BE9}"/>
              </a:ext>
            </a:extLst>
          </p:cNvPr>
          <p:cNvSpPr>
            <a:spLocks noGrp="1"/>
          </p:cNvSpPr>
          <p:nvPr>
            <p:ph type="ctrTitle" hasCustomPrompt="1"/>
          </p:nvPr>
        </p:nvSpPr>
        <p:spPr>
          <a:xfrm>
            <a:off x="3422785" y="2627476"/>
            <a:ext cx="8013699" cy="840102"/>
          </a:xfrm>
        </p:spPr>
        <p:txBody>
          <a:bodyPr wrap="square" anchor="ctr">
            <a:spAutoFit/>
          </a:bodyPr>
          <a:lstStyle>
            <a:lvl1pPr algn="l">
              <a:defRPr sz="5399" b="1" i="0">
                <a:solidFill>
                  <a:schemeClr val="tx1"/>
                </a:solidFill>
                <a:latin typeface="TD Graphik Semibold" panose="020B0503030202060203" pitchFamily="34" charset="77"/>
              </a:defRPr>
            </a:lvl1pPr>
          </a:lstStyle>
          <a:p>
            <a:r>
              <a:rPr lang="en-US"/>
              <a:t>Insert section header.</a:t>
            </a:r>
          </a:p>
        </p:txBody>
      </p:sp>
      <p:sp>
        <p:nvSpPr>
          <p:cNvPr id="15" name="Page Number">
            <a:extLst>
              <a:ext uri="{FF2B5EF4-FFF2-40B4-BE49-F238E27FC236}">
                <a16:creationId xmlns:a16="http://schemas.microsoft.com/office/drawing/2014/main" id="{A98C4A2B-B929-FF38-7860-303217F56E8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6" name="Footer">
            <a:extLst>
              <a:ext uri="{FF2B5EF4-FFF2-40B4-BE49-F238E27FC236}">
                <a16:creationId xmlns:a16="http://schemas.microsoft.com/office/drawing/2014/main" id="{68C3BCB4-0A63-E8EC-70DE-AEA9B2AC2E68}"/>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cxnSp>
        <p:nvCxnSpPr>
          <p:cNvPr id="13" name="Section Keyline">
            <a:extLst>
              <a:ext uri="{FF2B5EF4-FFF2-40B4-BE49-F238E27FC236}">
                <a16:creationId xmlns:a16="http://schemas.microsoft.com/office/drawing/2014/main" id="{E3B793D0-9D55-1355-6F4A-9CE7DC24E31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a:extLst>
              <a:ext uri="{FF2B5EF4-FFF2-40B4-BE49-F238E27FC236}">
                <a16:creationId xmlns:a16="http://schemas.microsoft.com/office/drawing/2014/main" id="{6706BD26-D8A9-6259-2063-1C2E309935E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53294" y="3060228"/>
            <a:ext cx="1911055" cy="3155463"/>
          </a:xfrm>
          <a:prstGeom prst="rect">
            <a:avLst/>
          </a:prstGeom>
        </p:spPr>
      </p:pic>
    </p:spTree>
    <p:extLst>
      <p:ext uri="{BB962C8B-B14F-4D97-AF65-F5344CB8AC3E}">
        <p14:creationId xmlns:p14="http://schemas.microsoft.com/office/powerpoint/2010/main" val="3881505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en background with title, TD building illustration">
    <p:bg>
      <p:bgPr>
        <a:solidFill>
          <a:srgbClr val="008A00"/>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C3476D24-C082-79AE-895B-964E50450E07}"/>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8" name="Section title">
            <a:extLst>
              <a:ext uri="{FF2B5EF4-FFF2-40B4-BE49-F238E27FC236}">
                <a16:creationId xmlns:a16="http://schemas.microsoft.com/office/drawing/2014/main" id="{85503177-6920-46E5-10F6-7258CB70EB93}"/>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7" name="Footer">
            <a:extLst>
              <a:ext uri="{FF2B5EF4-FFF2-40B4-BE49-F238E27FC236}">
                <a16:creationId xmlns:a16="http://schemas.microsoft.com/office/drawing/2014/main" id="{6010D826-DBC5-3D86-7AAD-DA5472CADF9C}"/>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6" name="Page Number">
            <a:extLst>
              <a:ext uri="{FF2B5EF4-FFF2-40B4-BE49-F238E27FC236}">
                <a16:creationId xmlns:a16="http://schemas.microsoft.com/office/drawing/2014/main" id="{F067F719-98A5-3FAB-745F-3C48B6A9D1AD}"/>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13" name="Keyline">
            <a:extLst>
              <a:ext uri="{FF2B5EF4-FFF2-40B4-BE49-F238E27FC236}">
                <a16:creationId xmlns:a16="http://schemas.microsoft.com/office/drawing/2014/main" id="{3EC8039F-F98C-93FA-AB7C-73FB41B03C9D}"/>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
            <a:extLst>
              <a:ext uri="{FF2B5EF4-FFF2-40B4-BE49-F238E27FC236}">
                <a16:creationId xmlns:a16="http://schemas.microsoft.com/office/drawing/2014/main" id="{35D4DDAD-110F-D98B-256B-6078E9FFCE7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4129" y="1998694"/>
            <a:ext cx="14473601" cy="5080704"/>
          </a:xfrm>
          <a:prstGeom prst="rect">
            <a:avLst/>
          </a:prstGeom>
        </p:spPr>
      </p:pic>
    </p:spTree>
    <p:extLst>
      <p:ext uri="{BB962C8B-B14F-4D97-AF65-F5344CB8AC3E}">
        <p14:creationId xmlns:p14="http://schemas.microsoft.com/office/powerpoint/2010/main" val="357715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wo Column - Subject title with two captions">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9" name="Header">
            <a:extLst>
              <a:ext uri="{FF2B5EF4-FFF2-40B4-BE49-F238E27FC236}">
                <a16:creationId xmlns:a16="http://schemas.microsoft.com/office/drawing/2014/main" id="{DE5D0BF9-3ADB-64F7-85A4-F20E5A9E48B4}"/>
              </a:ext>
            </a:extLst>
          </p:cNvPr>
          <p:cNvSpPr>
            <a:spLocks noGrp="1"/>
          </p:cNvSpPr>
          <p:nvPr>
            <p:ph type="body" sz="quarter" idx="11" hasCustomPrompt="1"/>
          </p:nvPr>
        </p:nvSpPr>
        <p:spPr>
          <a:xfrm>
            <a:off x="782638" y="2403828"/>
            <a:ext cx="10173682" cy="432462"/>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a:t>
            </a:r>
            <a:r>
              <a:rPr lang="fr-FR"/>
              <a:t>Insérer le titre du sujet.</a:t>
            </a:r>
            <a:endParaRPr lang="en-CA" sz="3600" b="0" i="0">
              <a:solidFill>
                <a:srgbClr val="1C1C1C"/>
              </a:solidFill>
              <a:latin typeface="TD Graphik Regular" panose="020B0503030202060203" pitchFamily="34" charset="77"/>
            </a:endParaRPr>
          </a:p>
        </p:txBody>
      </p:sp>
      <p:sp>
        <p:nvSpPr>
          <p:cNvPr id="13" name="Caption title 1">
            <a:extLst>
              <a:ext uri="{FF2B5EF4-FFF2-40B4-BE49-F238E27FC236}">
                <a16:creationId xmlns:a16="http://schemas.microsoft.com/office/drawing/2014/main" id="{FE9F830A-4384-ECC6-801E-21D3470D49D2}"/>
              </a:ext>
            </a:extLst>
          </p:cNvPr>
          <p:cNvSpPr>
            <a:spLocks noGrp="1"/>
          </p:cNvSpPr>
          <p:nvPr>
            <p:ph type="body" sz="quarter" idx="18" hasCustomPrompt="1"/>
          </p:nvPr>
        </p:nvSpPr>
        <p:spPr>
          <a:xfrm>
            <a:off x="784202"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9" name="Caption copy 1">
            <a:extLst>
              <a:ext uri="{FF2B5EF4-FFF2-40B4-BE49-F238E27FC236}">
                <a16:creationId xmlns:a16="http://schemas.microsoft.com/office/drawing/2014/main" id="{C9CD5D84-F6B5-5BDB-FBEA-4383787EEBCB}"/>
              </a:ext>
            </a:extLst>
          </p:cNvPr>
          <p:cNvSpPr>
            <a:spLocks noGrp="1"/>
          </p:cNvSpPr>
          <p:nvPr>
            <p:ph type="body" sz="quarter" idx="16" hasCustomPrompt="1"/>
          </p:nvPr>
        </p:nvSpPr>
        <p:spPr>
          <a:xfrm>
            <a:off x="776758"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endParaRPr lang="en-US"/>
          </a:p>
        </p:txBody>
      </p:sp>
      <p:sp>
        <p:nvSpPr>
          <p:cNvPr id="18" name="Caption title 2">
            <a:extLst>
              <a:ext uri="{FF2B5EF4-FFF2-40B4-BE49-F238E27FC236}">
                <a16:creationId xmlns:a16="http://schemas.microsoft.com/office/drawing/2014/main" id="{37B009BF-A798-03A6-5710-E2A17AC5A8F9}"/>
              </a:ext>
            </a:extLst>
          </p:cNvPr>
          <p:cNvSpPr>
            <a:spLocks noGrp="1"/>
          </p:cNvSpPr>
          <p:nvPr>
            <p:ph type="body" sz="quarter" idx="14" hasCustomPrompt="1"/>
          </p:nvPr>
        </p:nvSpPr>
        <p:spPr>
          <a:xfrm>
            <a:off x="6360081"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10" name="Caption copy 2">
            <a:extLst>
              <a:ext uri="{FF2B5EF4-FFF2-40B4-BE49-F238E27FC236}">
                <a16:creationId xmlns:a16="http://schemas.microsoft.com/office/drawing/2014/main" id="{6A0DDCB9-39BA-F1F0-B456-5AFC4CE59D40}"/>
              </a:ext>
            </a:extLst>
          </p:cNvPr>
          <p:cNvSpPr>
            <a:spLocks noGrp="1"/>
          </p:cNvSpPr>
          <p:nvPr>
            <p:ph type="body" sz="quarter" idx="17" hasCustomPrompt="1"/>
          </p:nvPr>
        </p:nvSpPr>
        <p:spPr>
          <a:xfrm>
            <a:off x="6377920"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a:t>
            </a:r>
            <a:endParaRPr lang="en-US"/>
          </a:p>
        </p:txBody>
      </p:sp>
      <p:sp>
        <p:nvSpPr>
          <p:cNvPr id="11" name="Page Number">
            <a:extLst>
              <a:ext uri="{FF2B5EF4-FFF2-40B4-BE49-F238E27FC236}">
                <a16:creationId xmlns:a16="http://schemas.microsoft.com/office/drawing/2014/main" id="{54CACBE6-FE04-1BC6-56FE-1CCA9F8FA2C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2" name="Footer">
            <a:extLst>
              <a:ext uri="{FF2B5EF4-FFF2-40B4-BE49-F238E27FC236}">
                <a16:creationId xmlns:a16="http://schemas.microsoft.com/office/drawing/2014/main" id="{3B4A2C8B-00D0-E2A4-453E-2436CA19F7D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5" name="TD Shield">
            <a:extLst>
              <a:ext uri="{FF2B5EF4-FFF2-40B4-BE49-F238E27FC236}">
                <a16:creationId xmlns:a16="http://schemas.microsoft.com/office/drawing/2014/main" id="{17EEB22F-003A-D89C-DECD-EE70A406067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7448899D-5768-748F-C4D2-F600BFE97074}"/>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260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en background with title, vehicle and road illustration">
    <p:bg>
      <p:bgPr>
        <a:solidFill>
          <a:schemeClr val="accent1"/>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solidFill>
                  <a:schemeClr val="bg1"/>
                </a:solidFill>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88685E1F-ADFF-85DF-8DC1-EB2C8E227DB2}"/>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78A24170-B331-D44F-977D-979BFC5B7145}"/>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8067A8B4-7BFB-8AF9-2B9F-BD8C42F80AB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411E0116-9AAC-3DA1-BDC8-4AD2F488CCD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9772" y="0"/>
            <a:ext cx="4601843" cy="6858000"/>
          </a:xfrm>
          <a:prstGeom prst="rect">
            <a:avLst/>
          </a:prstGeom>
        </p:spPr>
      </p:pic>
    </p:spTree>
    <p:extLst>
      <p:ext uri="{BB962C8B-B14F-4D97-AF65-F5344CB8AC3E}">
        <p14:creationId xmlns:p14="http://schemas.microsoft.com/office/powerpoint/2010/main" val="4193558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tint background with title, female with binocular illustration ">
    <p:bg>
      <p:bgPr>
        <a:solidFill>
          <a:schemeClr val="bg2"/>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9D8E948B-43BA-2C44-F915-FBC72599B8B6}"/>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rgbClr val="1C1C1C"/>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826F26B0-ABD3-B595-8B4D-94FD6DFC3346}"/>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BBC2A82B-FCEF-5770-18DF-21295E06419E}"/>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Image">
            <a:extLst>
              <a:ext uri="{FF2B5EF4-FFF2-40B4-BE49-F238E27FC236}">
                <a16:creationId xmlns:a16="http://schemas.microsoft.com/office/drawing/2014/main" id="{33B1C51B-5EF6-7025-8DCC-E0695731ACB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20168" y="810620"/>
            <a:ext cx="8286591" cy="6737359"/>
          </a:xfrm>
          <a:prstGeom prst="rect">
            <a:avLst/>
          </a:prstGeom>
        </p:spPr>
      </p:pic>
    </p:spTree>
    <p:extLst>
      <p:ext uri="{BB962C8B-B14F-4D97-AF65-F5344CB8AC3E}">
        <p14:creationId xmlns:p14="http://schemas.microsoft.com/office/powerpoint/2010/main" val="1045513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male dancing background with title, TD square">
    <p:bg>
      <p:bgPr>
        <a:solidFill>
          <a:schemeClr val="bg1"/>
        </a:solidFill>
        <a:effectLst/>
      </p:bgPr>
    </p:bg>
    <p:spTree>
      <p:nvGrpSpPr>
        <p:cNvPr id="1" name=""/>
        <p:cNvGrpSpPr/>
        <p:nvPr/>
      </p:nvGrpSpPr>
      <p:grpSpPr>
        <a:xfrm>
          <a:off x="0" y="0"/>
          <a:ext cx="0" cy="0"/>
          <a:chOff x="0" y="0"/>
          <a:chExt cx="0" cy="0"/>
        </a:xfrm>
      </p:grpSpPr>
      <p:sp>
        <p:nvSpPr>
          <p:cNvPr id="11" name="Section slide title">
            <a:extLst>
              <a:ext uri="{FF2B5EF4-FFF2-40B4-BE49-F238E27FC236}">
                <a16:creationId xmlns:a16="http://schemas.microsoft.com/office/drawing/2014/main" id="{67D8D58F-62E7-71AC-9C04-45AE4BF05712}"/>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highlight>
                  <a:srgbClr val="1B5235"/>
                </a:highlight>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2" name="Section title">
            <a:extLst>
              <a:ext uri="{FF2B5EF4-FFF2-40B4-BE49-F238E27FC236}">
                <a16:creationId xmlns:a16="http://schemas.microsoft.com/office/drawing/2014/main" id="{B26C25E5-FCD2-814D-77FF-E4A12F4CA72D}"/>
              </a:ext>
            </a:extLst>
          </p:cNvPr>
          <p:cNvSpPr>
            <a:spLocks noGrp="1"/>
          </p:cNvSpPr>
          <p:nvPr>
            <p:ph type="body" sz="quarter" idx="10" hasCustomPrompt="1"/>
          </p:nvPr>
        </p:nvSpPr>
        <p:spPr>
          <a:xfrm>
            <a:off x="1018010" y="3680750"/>
            <a:ext cx="4005403" cy="2294610"/>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5000" b="1" i="0" spc="0">
                <a:highlight>
                  <a:srgbClr val="1A5336"/>
                </a:highlight>
                <a:latin typeface="TD Graphik Medium" panose="020B0503030202060203" pitchFamily="34" charset="77"/>
              </a:rPr>
              <a:t>Insert your </a:t>
            </a:r>
            <a:br>
              <a:rPr lang="en-CA" sz="5000" b="1" i="0" spc="0">
                <a:highlight>
                  <a:srgbClr val="1A5336"/>
                </a:highlight>
                <a:latin typeface="TD Graphik Medium" panose="020B0503030202060203" pitchFamily="34" charset="77"/>
              </a:rPr>
            </a:br>
            <a:r>
              <a:rPr lang="en-CA" sz="5000" b="1" i="0" spc="0">
                <a:highlight>
                  <a:srgbClr val="1A5336"/>
                </a:highlight>
                <a:latin typeface="TD Graphik Medium" panose="020B0503030202060203" pitchFamily="34" charset="77"/>
              </a:rPr>
              <a:t>section header. </a:t>
            </a:r>
          </a:p>
          <a:p>
            <a:pPr lvl="0"/>
            <a:endParaRPr lang="en-US"/>
          </a:p>
        </p:txBody>
      </p:sp>
      <p:cxnSp>
        <p:nvCxnSpPr>
          <p:cNvPr id="12" name="Keyline">
            <a:extLst>
              <a:ext uri="{FF2B5EF4-FFF2-40B4-BE49-F238E27FC236}">
                <a16:creationId xmlns:a16="http://schemas.microsoft.com/office/drawing/2014/main" id="{B14B0134-CFFE-75DD-AB98-755CE10800C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a:extLst>
              <a:ext uri="{FF2B5EF4-FFF2-40B4-BE49-F238E27FC236}">
                <a16:creationId xmlns:a16="http://schemas.microsoft.com/office/drawing/2014/main" id="{51000FAD-B570-4E69-48E0-EAD3CF104DED}"/>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3D9BAF13-0D00-035A-B63C-8B51FD8972D9}"/>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Tree>
    <p:extLst>
      <p:ext uri="{BB962C8B-B14F-4D97-AF65-F5344CB8AC3E}">
        <p14:creationId xmlns:p14="http://schemas.microsoft.com/office/powerpoint/2010/main" val="2203052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 Slide title with one text box">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 name="Body copy">
            <a:extLst>
              <a:ext uri="{FF2B5EF4-FFF2-40B4-BE49-F238E27FC236}">
                <a16:creationId xmlns:a16="http://schemas.microsoft.com/office/drawing/2014/main" id="{002707CC-2794-CB36-3D3A-B9CC575F27BE}"/>
              </a:ext>
            </a:extLst>
          </p:cNvPr>
          <p:cNvSpPr>
            <a:spLocks noGrp="1"/>
          </p:cNvSpPr>
          <p:nvPr>
            <p:ph sz="quarter" idx="10"/>
          </p:nvPr>
        </p:nvSpPr>
        <p:spPr>
          <a:xfrm>
            <a:off x="792666" y="1704023"/>
            <a:ext cx="10606668" cy="4373720"/>
          </a:xfrm>
          <a:prstGeom prst="rect">
            <a:avLst/>
          </a:prstGeom>
        </p:spPr>
        <p:txBody>
          <a:bodyPr>
            <a:normAutofit/>
          </a:bodyPr>
          <a:lstStyle>
            <a:lvl1pPr marL="228600" indent="-228600">
              <a:lnSpc>
                <a:spcPct val="100000"/>
              </a:lnSpc>
              <a:spcBef>
                <a:spcPts val="400"/>
              </a:spcBef>
              <a:spcAft>
                <a:spcPts val="400"/>
              </a:spcAft>
              <a:buClr>
                <a:srgbClr val="008A00"/>
              </a:buClr>
              <a:buFont typeface="Wingdings" pitchFamily="2" charset="2"/>
              <a:buChar char="§"/>
              <a:defRPr sz="2400" b="1" i="0" spc="0">
                <a:latin typeface="TD Graphik Medium" panose="020B0503030202060203" pitchFamily="34" charset="77"/>
              </a:defRPr>
            </a:lvl1pPr>
            <a:lvl2pPr>
              <a:lnSpc>
                <a:spcPct val="100000"/>
              </a:lnSpc>
              <a:spcBef>
                <a:spcPts val="400"/>
              </a:spcBef>
              <a:spcAft>
                <a:spcPts val="400"/>
              </a:spcAft>
              <a:buClr>
                <a:srgbClr val="008A00"/>
              </a:buClr>
              <a:defRPr sz="2000" b="0" i="0">
                <a:latin typeface="TD Graphik Semilight" panose="020B0503030202060203" pitchFamily="34" charset="77"/>
              </a:defRPr>
            </a:lvl2pPr>
            <a:lvl3pPr marL="1143000" indent="-228600">
              <a:lnSpc>
                <a:spcPct val="100000"/>
              </a:lnSpc>
              <a:spcBef>
                <a:spcPts val="600"/>
              </a:spcBef>
              <a:spcAft>
                <a:spcPts val="600"/>
              </a:spcAft>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spcBef>
                <a:spcPts val="400"/>
              </a:spcBef>
              <a:spcAft>
                <a:spcPts val="400"/>
              </a:spcAft>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spcBef>
                <a:spcPts val="400"/>
              </a:spcBef>
              <a:spcAft>
                <a:spcPts val="400"/>
              </a:spcAft>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Page Number">
            <a:extLst>
              <a:ext uri="{FF2B5EF4-FFF2-40B4-BE49-F238E27FC236}">
                <a16:creationId xmlns:a16="http://schemas.microsoft.com/office/drawing/2014/main" id="{E6F65CEF-AFD8-D8C6-754D-5D99E8C0DFFC}"/>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24" name="Footer">
            <a:extLst>
              <a:ext uri="{FF2B5EF4-FFF2-40B4-BE49-F238E27FC236}">
                <a16:creationId xmlns:a16="http://schemas.microsoft.com/office/drawing/2014/main" id="{FDA9E280-FBFA-FECB-42D1-85946B5FB368}"/>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4816" y="333375"/>
            <a:ext cx="482222" cy="432048"/>
          </a:xfrm>
          <a:prstGeom prst="rect">
            <a:avLst/>
          </a:prstGeom>
        </p:spPr>
      </p:pic>
      <p:sp>
        <p:nvSpPr>
          <p:cNvPr id="3" name="Rectangle 2">
            <a:extLst>
              <a:ext uri="{FF2B5EF4-FFF2-40B4-BE49-F238E27FC236}">
                <a16:creationId xmlns:a16="http://schemas.microsoft.com/office/drawing/2014/main" id="{41F9475B-5CDC-C3F8-62F9-601F664D7C3D}"/>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93858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211" userDrawn="1">
          <p15:clr>
            <a:srgbClr val="FBAE40"/>
          </p15:clr>
        </p15:guide>
        <p15:guide id="3" pos="7469" userDrawn="1">
          <p15:clr>
            <a:srgbClr val="FBAE40"/>
          </p15:clr>
        </p15:guide>
        <p15:guide id="4" orient="horz" pos="4065"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 Slide title with two text boxes">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8" name="Body copy 1">
            <a:extLst>
              <a:ext uri="{FF2B5EF4-FFF2-40B4-BE49-F238E27FC236}">
                <a16:creationId xmlns:a16="http://schemas.microsoft.com/office/drawing/2014/main" id="{669CA5BF-7F0F-1FEC-E8EE-D7FD81C8871B}"/>
              </a:ext>
            </a:extLst>
          </p:cNvPr>
          <p:cNvSpPr>
            <a:spLocks noGrp="1"/>
          </p:cNvSpPr>
          <p:nvPr>
            <p:ph type="body" sz="quarter" idx="11"/>
          </p:nvPr>
        </p:nvSpPr>
        <p:spPr>
          <a:xfrm>
            <a:off x="792163" y="1703388"/>
            <a:ext cx="3201103" cy="4373562"/>
          </a:xfrm>
          <a:prstGeom prst="rect">
            <a:avLst/>
          </a:prstGeom>
        </p:spPr>
        <p:txBody>
          <a:bodyPr>
            <a:normAutofit/>
          </a:bodyPr>
          <a:lstStyle>
            <a:lvl1pPr marL="0" indent="0">
              <a:buNone/>
              <a:defRPr sz="1600" b="0" i="0">
                <a:latin typeface="TD Graphik Semilight" panose="020B0503030202060203" pitchFamily="34" charset="77"/>
              </a:defRPr>
            </a:lvl1pPr>
            <a:lvl2pPr>
              <a:defRPr b="0" i="0">
                <a:latin typeface="TD Graphik Semilight" panose="020B0503030202060203" pitchFamily="34" charset="77"/>
              </a:defRPr>
            </a:lvl2pPr>
            <a:lvl3pPr>
              <a:defRPr b="0" i="0">
                <a:latin typeface="TD Graphik Semilight" panose="020B0503030202060203" pitchFamily="34" charset="77"/>
              </a:defRPr>
            </a:lvl3pPr>
            <a:lvl4pPr>
              <a:defRPr b="0" i="0">
                <a:latin typeface="TD Graphik Semilight" panose="020B0503030202060203" pitchFamily="34" charset="77"/>
              </a:defRPr>
            </a:lvl4pPr>
            <a:lvl5pPr>
              <a:defRPr b="0" i="0">
                <a:latin typeface="TD Graphik Semilight" panose="020B0503030202060203" pitchFamily="34" charset="77"/>
              </a:defRPr>
            </a:lvl5pPr>
          </a:lstStyle>
          <a:p>
            <a:pPr lvl="0"/>
            <a:r>
              <a:rPr lang="en-US"/>
              <a:t>Click to edit Master text styles</a:t>
            </a:r>
          </a:p>
        </p:txBody>
      </p:sp>
      <p:sp>
        <p:nvSpPr>
          <p:cNvPr id="5" name="Body copy 2">
            <a:extLst>
              <a:ext uri="{FF2B5EF4-FFF2-40B4-BE49-F238E27FC236}">
                <a16:creationId xmlns:a16="http://schemas.microsoft.com/office/drawing/2014/main" id="{9D8B7F4C-1B7B-904F-63EA-93BFF3D6225D}"/>
              </a:ext>
            </a:extLst>
          </p:cNvPr>
          <p:cNvSpPr>
            <a:spLocks noGrp="1"/>
          </p:cNvSpPr>
          <p:nvPr>
            <p:ph sz="quarter" idx="10"/>
          </p:nvPr>
        </p:nvSpPr>
        <p:spPr>
          <a:xfrm>
            <a:off x="4328932" y="1704023"/>
            <a:ext cx="7070402" cy="4373720"/>
          </a:xfrm>
          <a:prstGeom prst="rect">
            <a:avLst/>
          </a:prstGeom>
        </p:spPr>
        <p:txBody>
          <a:bodyPr>
            <a:normAutofit/>
          </a:bodyPr>
          <a:lstStyle>
            <a:lvl1pPr marL="228600" indent="-228600">
              <a:lnSpc>
                <a:spcPct val="100000"/>
              </a:lnSpc>
              <a:buClr>
                <a:srgbClr val="008A00"/>
              </a:buClr>
              <a:buFont typeface="Wingdings" pitchFamily="2" charset="2"/>
              <a:buChar char="§"/>
              <a:defRPr sz="2400" b="0" i="0">
                <a:latin typeface="TD Graphik Semilight" panose="020B0503030202060203" pitchFamily="34" charset="77"/>
              </a:defRPr>
            </a:lvl1pPr>
            <a:lvl2pPr>
              <a:lnSpc>
                <a:spcPct val="100000"/>
              </a:lnSpc>
              <a:buClr>
                <a:srgbClr val="008A00"/>
              </a:buClr>
              <a:defRPr sz="2000" b="1" i="0">
                <a:latin typeface="TD Graphik Medium" panose="020B0503030202060203" pitchFamily="34" charset="77"/>
              </a:defRPr>
            </a:lvl2pPr>
            <a:lvl3pPr marL="1143000" indent="-228600">
              <a:lnSpc>
                <a:spcPct val="100000"/>
              </a:lnSpc>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1B268850-E719-96D8-71A7-A753CAE0FB9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0" name="Footer">
            <a:extLst>
              <a:ext uri="{FF2B5EF4-FFF2-40B4-BE49-F238E27FC236}">
                <a16:creationId xmlns:a16="http://schemas.microsoft.com/office/drawing/2014/main" id="{E3E8D2B4-0620-2092-BF48-CBA2DCA8A1F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1350BBF7-B644-AAA9-5AA1-4F6C4E81FA6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9211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 Slide title with image and caption">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4" name="Caption title">
            <a:extLst>
              <a:ext uri="{FF2B5EF4-FFF2-40B4-BE49-F238E27FC236}">
                <a16:creationId xmlns:a16="http://schemas.microsoft.com/office/drawing/2014/main" id="{D7749C48-DDC0-142D-DB2B-DD6F581772F3}"/>
              </a:ext>
            </a:extLst>
          </p:cNvPr>
          <p:cNvSpPr>
            <a:spLocks noGrp="1"/>
          </p:cNvSpPr>
          <p:nvPr>
            <p:ph type="body" sz="quarter" idx="15" hasCustomPrompt="1"/>
          </p:nvPr>
        </p:nvSpPr>
        <p:spPr>
          <a:xfrm>
            <a:off x="7950200" y="2124637"/>
            <a:ext cx="3688829" cy="317621"/>
          </a:xfrm>
          <a:prstGeom prst="rect">
            <a:avLst/>
          </a:prstGeom>
        </p:spPr>
        <p:txBody>
          <a:bodyPr lIns="0" tIns="0" rIns="0" bIns="0">
            <a:noAutofit/>
          </a:bodyPr>
          <a:lstStyle>
            <a:lvl1pPr marL="0" indent="0">
              <a:lnSpc>
                <a:spcPts val="2300"/>
              </a:lnSpc>
              <a:spcBef>
                <a:spcPts val="0"/>
              </a:spcBef>
              <a:buNone/>
              <a:defRPr sz="2000" b="1" i="0">
                <a:latin typeface="TD Graphik Medium" panose="020B0503030202060203" pitchFamily="34" charset="77"/>
              </a:defRPr>
            </a:lvl1pPr>
            <a:lvl2pPr>
              <a:defRPr sz="1800" b="1" i="0">
                <a:latin typeface="TD Graphik Medium" panose="020B0503030202060203" pitchFamily="34" charset="77"/>
              </a:defRPr>
            </a:lvl2pPr>
            <a:lvl3pPr>
              <a:defRPr sz="1800" b="1" i="0">
                <a:latin typeface="TD Graphik Medium" panose="020B0503030202060203" pitchFamily="34" charset="77"/>
              </a:defRPr>
            </a:lvl3pPr>
            <a:lvl4pPr>
              <a:defRPr sz="1800" b="1" i="0">
                <a:latin typeface="TD Graphik Medium" panose="020B0503030202060203" pitchFamily="34" charset="77"/>
              </a:defRPr>
            </a:lvl4pPr>
            <a:lvl5pPr>
              <a:defRPr sz="1800" b="1" i="0">
                <a:latin typeface="TD Graphik Medium" panose="020B0503030202060203" pitchFamily="34" charset="77"/>
              </a:defRPr>
            </a:lvl5pPr>
          </a:lstStyle>
          <a:p>
            <a:pPr lvl="0"/>
            <a:r>
              <a:rPr lang="en-CA"/>
              <a:t>Insert caption title here</a:t>
            </a:r>
            <a:endParaRPr lang="en-US"/>
          </a:p>
        </p:txBody>
      </p:sp>
      <p:sp>
        <p:nvSpPr>
          <p:cNvPr id="2" name="Rectangle 1">
            <a:extLst>
              <a:ext uri="{FF2B5EF4-FFF2-40B4-BE49-F238E27FC236}">
                <a16:creationId xmlns:a16="http://schemas.microsoft.com/office/drawing/2014/main" id="{3E51672E-7976-7C63-1EBC-FFC5E83EC070}"/>
              </a:ext>
            </a:extLst>
          </p:cNvPr>
          <p:cNvSpPr/>
          <p:nvPr userDrawn="1"/>
        </p:nvSpPr>
        <p:spPr>
          <a:xfrm>
            <a:off x="0" y="5365376"/>
            <a:ext cx="9345706" cy="149262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ody copy">
            <a:extLst>
              <a:ext uri="{FF2B5EF4-FFF2-40B4-BE49-F238E27FC236}">
                <a16:creationId xmlns:a16="http://schemas.microsoft.com/office/drawing/2014/main" id="{B0C25247-9E5C-E1BE-6C6A-819753B9D00F}"/>
              </a:ext>
            </a:extLst>
          </p:cNvPr>
          <p:cNvSpPr>
            <a:spLocks noGrp="1"/>
          </p:cNvSpPr>
          <p:nvPr>
            <p:ph type="body" sz="quarter" idx="14" hasCustomPrompt="1"/>
          </p:nvPr>
        </p:nvSpPr>
        <p:spPr>
          <a:xfrm>
            <a:off x="7950200" y="2560399"/>
            <a:ext cx="3688829" cy="2579259"/>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a:t>
            </a:r>
          </a:p>
        </p:txBody>
      </p:sp>
      <p:sp>
        <p:nvSpPr>
          <p:cNvPr id="5" name="Photograph">
            <a:extLst>
              <a:ext uri="{FF2B5EF4-FFF2-40B4-BE49-F238E27FC236}">
                <a16:creationId xmlns:a16="http://schemas.microsoft.com/office/drawing/2014/main" id="{8DCC17A9-3EA1-0F15-53F5-A55869CDB6D5}"/>
              </a:ext>
            </a:extLst>
          </p:cNvPr>
          <p:cNvSpPr>
            <a:spLocks noGrp="1"/>
          </p:cNvSpPr>
          <p:nvPr>
            <p:ph type="pic" sz="quarter" idx="10"/>
          </p:nvPr>
        </p:nvSpPr>
        <p:spPr>
          <a:xfrm>
            <a:off x="792666" y="2124636"/>
            <a:ext cx="6670675" cy="4087440"/>
          </a:xfrm>
          <a:prstGeom prst="rect">
            <a:avLst/>
          </a:prstGeom>
        </p:spPr>
        <p:txBody>
          <a:bodyPr/>
          <a:lstStyle/>
          <a:p>
            <a:endParaRPr lang="en-US"/>
          </a:p>
        </p:txBody>
      </p:sp>
      <p:sp>
        <p:nvSpPr>
          <p:cNvPr id="15" name="Footer">
            <a:extLst>
              <a:ext uri="{FF2B5EF4-FFF2-40B4-BE49-F238E27FC236}">
                <a16:creationId xmlns:a16="http://schemas.microsoft.com/office/drawing/2014/main" id="{701B360C-B23C-B6B0-76EA-32BF6ACFE05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DF10BDCD-2BAE-301F-85D7-F6D2896FD614}"/>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2" name="TD Shield">
            <a:extLst>
              <a:ext uri="{FF2B5EF4-FFF2-40B4-BE49-F238E27FC236}">
                <a16:creationId xmlns:a16="http://schemas.microsoft.com/office/drawing/2014/main" id="{200CEB7E-2206-50CF-D8F0-6DC90388D6D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3" name="Rectangle 2">
            <a:extLst>
              <a:ext uri="{FF2B5EF4-FFF2-40B4-BE49-F238E27FC236}">
                <a16:creationId xmlns:a16="http://schemas.microsoft.com/office/drawing/2014/main" id="{3A7DB5B9-7B70-8BED-0706-C86641384DB8}"/>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423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 Subject title with text box and image">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44294009-DE4C-4561-65BD-99E4363550C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Header">
            <a:extLst>
              <a:ext uri="{FF2B5EF4-FFF2-40B4-BE49-F238E27FC236}">
                <a16:creationId xmlns:a16="http://schemas.microsoft.com/office/drawing/2014/main" id="{98CEFD8F-38F0-B58A-01A3-50CA31184824}"/>
              </a:ext>
            </a:extLst>
          </p:cNvPr>
          <p:cNvSpPr>
            <a:spLocks noGrp="1"/>
          </p:cNvSpPr>
          <p:nvPr>
            <p:ph type="body" sz="quarter" idx="11" hasCustomPrompt="1"/>
          </p:nvPr>
        </p:nvSpPr>
        <p:spPr>
          <a:xfrm>
            <a:off x="782638" y="1986558"/>
            <a:ext cx="6118017" cy="974192"/>
          </a:xfrm>
          <a:prstGeom prst="rect">
            <a:avLst/>
          </a:prstGeom>
        </p:spPr>
        <p:txBody>
          <a:bodyPr lIns="0" tIns="0" rIns="0" bIns="0">
            <a:noAutofit/>
          </a:bodyPr>
          <a:lstStyle>
            <a:lvl1pPr marL="0" indent="0">
              <a:buNone/>
              <a:defRPr sz="3600" b="1" i="0" baseline="0">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br>
              <a:rPr lang="en-CA" sz="3600" b="1" i="0">
                <a:latin typeface="TD Graphik Medium" panose="020B0503030202060203" pitchFamily="34" charset="77"/>
              </a:rPr>
            </a:br>
            <a:r>
              <a:rPr lang="fr-FR"/>
              <a:t>Insérer le titre du sujet ici.</a:t>
            </a:r>
            <a:endParaRPr lang="en-CA" sz="3600" b="0" i="0">
              <a:solidFill>
                <a:srgbClr val="1C1C1C"/>
              </a:solidFill>
              <a:latin typeface="TD Graphik Regular" panose="020B0503030202060203" pitchFamily="34" charset="77"/>
            </a:endParaRPr>
          </a:p>
        </p:txBody>
      </p:sp>
      <p:sp>
        <p:nvSpPr>
          <p:cNvPr id="3" name="Body copy">
            <a:extLst>
              <a:ext uri="{FF2B5EF4-FFF2-40B4-BE49-F238E27FC236}">
                <a16:creationId xmlns:a16="http://schemas.microsoft.com/office/drawing/2014/main" id="{E263AF50-16E8-4CCD-F390-3581C4944E90}"/>
              </a:ext>
            </a:extLst>
          </p:cNvPr>
          <p:cNvSpPr>
            <a:spLocks noGrp="1"/>
          </p:cNvSpPr>
          <p:nvPr>
            <p:ph type="body" sz="quarter" idx="13" hasCustomPrompt="1"/>
          </p:nvPr>
        </p:nvSpPr>
        <p:spPr>
          <a:xfrm>
            <a:off x="792163" y="3302153"/>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6" name="Green Rectangle">
            <a:extLst>
              <a:ext uri="{FF2B5EF4-FFF2-40B4-BE49-F238E27FC236}">
                <a16:creationId xmlns:a16="http://schemas.microsoft.com/office/drawing/2014/main" id="{F7AA3068-185F-24FE-9CC3-0727F9F780A7}"/>
              </a:ext>
            </a:extLst>
          </p:cNvPr>
          <p:cNvSpPr/>
          <p:nvPr userDrawn="1"/>
        </p:nvSpPr>
        <p:spPr>
          <a:xfrm>
            <a:off x="8061789" y="2727789"/>
            <a:ext cx="4130211" cy="4130211"/>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hotograph">
            <a:extLst>
              <a:ext uri="{FF2B5EF4-FFF2-40B4-BE49-F238E27FC236}">
                <a16:creationId xmlns:a16="http://schemas.microsoft.com/office/drawing/2014/main" id="{10B56569-38DA-C665-FDDC-D79654BB4984}"/>
              </a:ext>
            </a:extLst>
          </p:cNvPr>
          <p:cNvSpPr>
            <a:spLocks noGrp="1"/>
          </p:cNvSpPr>
          <p:nvPr>
            <p:ph type="pic" sz="quarter" idx="14"/>
          </p:nvPr>
        </p:nvSpPr>
        <p:spPr>
          <a:xfrm>
            <a:off x="7417942" y="1986558"/>
            <a:ext cx="4324350" cy="4322762"/>
          </a:xfrm>
          <a:prstGeom prst="rect">
            <a:avLst/>
          </a:prstGeom>
        </p:spPr>
        <p:txBody>
          <a:bodyPr/>
          <a:lstStyle/>
          <a:p>
            <a:endParaRPr lang="en-US"/>
          </a:p>
        </p:txBody>
      </p:sp>
      <p:sp>
        <p:nvSpPr>
          <p:cNvPr id="12" name="Page Number">
            <a:extLst>
              <a:ext uri="{FF2B5EF4-FFF2-40B4-BE49-F238E27FC236}">
                <a16:creationId xmlns:a16="http://schemas.microsoft.com/office/drawing/2014/main" id="{4FB0F4E3-B59E-8E83-BD6B-8CACA39CDC2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3" name="Footer">
            <a:extLst>
              <a:ext uri="{FF2B5EF4-FFF2-40B4-BE49-F238E27FC236}">
                <a16:creationId xmlns:a16="http://schemas.microsoft.com/office/drawing/2014/main" id="{F3A8C6AE-0CC2-127B-590A-35493A3B2CBE}"/>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0" name="TD Shield">
            <a:extLst>
              <a:ext uri="{FF2B5EF4-FFF2-40B4-BE49-F238E27FC236}">
                <a16:creationId xmlns:a16="http://schemas.microsoft.com/office/drawing/2014/main" id="{89D2FD88-3BD4-456C-2E48-99794EF26E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6A012828-36CC-3BA8-89ED-28D1302DAE5C}"/>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2550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 Subject title with two captions">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9" name="Header">
            <a:extLst>
              <a:ext uri="{FF2B5EF4-FFF2-40B4-BE49-F238E27FC236}">
                <a16:creationId xmlns:a16="http://schemas.microsoft.com/office/drawing/2014/main" id="{DE5D0BF9-3ADB-64F7-85A4-F20E5A9E48B4}"/>
              </a:ext>
            </a:extLst>
          </p:cNvPr>
          <p:cNvSpPr>
            <a:spLocks noGrp="1"/>
          </p:cNvSpPr>
          <p:nvPr>
            <p:ph type="body" sz="quarter" idx="11" hasCustomPrompt="1"/>
          </p:nvPr>
        </p:nvSpPr>
        <p:spPr>
          <a:xfrm>
            <a:off x="782638" y="2403828"/>
            <a:ext cx="10173682" cy="432462"/>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a:t>
            </a:r>
            <a:r>
              <a:rPr lang="fr-FR"/>
              <a:t>Insérer le titre du sujet.</a:t>
            </a:r>
            <a:endParaRPr lang="en-CA" sz="3600" b="0" i="0">
              <a:solidFill>
                <a:srgbClr val="1C1C1C"/>
              </a:solidFill>
              <a:latin typeface="TD Graphik Regular" panose="020B0503030202060203" pitchFamily="34" charset="77"/>
            </a:endParaRPr>
          </a:p>
        </p:txBody>
      </p:sp>
      <p:sp>
        <p:nvSpPr>
          <p:cNvPr id="13" name="Caption title 1">
            <a:extLst>
              <a:ext uri="{FF2B5EF4-FFF2-40B4-BE49-F238E27FC236}">
                <a16:creationId xmlns:a16="http://schemas.microsoft.com/office/drawing/2014/main" id="{FE9F830A-4384-ECC6-801E-21D3470D49D2}"/>
              </a:ext>
            </a:extLst>
          </p:cNvPr>
          <p:cNvSpPr>
            <a:spLocks noGrp="1"/>
          </p:cNvSpPr>
          <p:nvPr>
            <p:ph type="body" sz="quarter" idx="18" hasCustomPrompt="1"/>
          </p:nvPr>
        </p:nvSpPr>
        <p:spPr>
          <a:xfrm>
            <a:off x="784202"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9" name="Caption copy 1">
            <a:extLst>
              <a:ext uri="{FF2B5EF4-FFF2-40B4-BE49-F238E27FC236}">
                <a16:creationId xmlns:a16="http://schemas.microsoft.com/office/drawing/2014/main" id="{C9CD5D84-F6B5-5BDB-FBEA-4383787EEBCB}"/>
              </a:ext>
            </a:extLst>
          </p:cNvPr>
          <p:cNvSpPr>
            <a:spLocks noGrp="1"/>
          </p:cNvSpPr>
          <p:nvPr>
            <p:ph type="body" sz="quarter" idx="16" hasCustomPrompt="1"/>
          </p:nvPr>
        </p:nvSpPr>
        <p:spPr>
          <a:xfrm>
            <a:off x="776758"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endParaRPr lang="en-US"/>
          </a:p>
        </p:txBody>
      </p:sp>
      <p:sp>
        <p:nvSpPr>
          <p:cNvPr id="18" name="Caption title 2">
            <a:extLst>
              <a:ext uri="{FF2B5EF4-FFF2-40B4-BE49-F238E27FC236}">
                <a16:creationId xmlns:a16="http://schemas.microsoft.com/office/drawing/2014/main" id="{37B009BF-A798-03A6-5710-E2A17AC5A8F9}"/>
              </a:ext>
            </a:extLst>
          </p:cNvPr>
          <p:cNvSpPr>
            <a:spLocks noGrp="1"/>
          </p:cNvSpPr>
          <p:nvPr>
            <p:ph type="body" sz="quarter" idx="14" hasCustomPrompt="1"/>
          </p:nvPr>
        </p:nvSpPr>
        <p:spPr>
          <a:xfrm>
            <a:off x="6360081"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10" name="Caption copy 2">
            <a:extLst>
              <a:ext uri="{FF2B5EF4-FFF2-40B4-BE49-F238E27FC236}">
                <a16:creationId xmlns:a16="http://schemas.microsoft.com/office/drawing/2014/main" id="{6A0DDCB9-39BA-F1F0-B456-5AFC4CE59D40}"/>
              </a:ext>
            </a:extLst>
          </p:cNvPr>
          <p:cNvSpPr>
            <a:spLocks noGrp="1"/>
          </p:cNvSpPr>
          <p:nvPr>
            <p:ph type="body" sz="quarter" idx="17" hasCustomPrompt="1"/>
          </p:nvPr>
        </p:nvSpPr>
        <p:spPr>
          <a:xfrm>
            <a:off x="6377920"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a:t>
            </a:r>
            <a:endParaRPr lang="en-US"/>
          </a:p>
        </p:txBody>
      </p:sp>
      <p:sp>
        <p:nvSpPr>
          <p:cNvPr id="11" name="Page Number">
            <a:extLst>
              <a:ext uri="{FF2B5EF4-FFF2-40B4-BE49-F238E27FC236}">
                <a16:creationId xmlns:a16="http://schemas.microsoft.com/office/drawing/2014/main" id="{54CACBE6-FE04-1BC6-56FE-1CCA9F8FA2C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2" name="Footer">
            <a:extLst>
              <a:ext uri="{FF2B5EF4-FFF2-40B4-BE49-F238E27FC236}">
                <a16:creationId xmlns:a16="http://schemas.microsoft.com/office/drawing/2014/main" id="{3B4A2C8B-00D0-E2A4-453E-2436CA19F7D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5" name="TD Shield">
            <a:extLst>
              <a:ext uri="{FF2B5EF4-FFF2-40B4-BE49-F238E27FC236}">
                <a16:creationId xmlns:a16="http://schemas.microsoft.com/office/drawing/2014/main" id="{17EEB22F-003A-D89C-DECD-EE70A406067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7448899D-5768-748F-C4D2-F600BFE97074}"/>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2487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Subject title with four caption layout">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3" name="Header">
            <a:extLst>
              <a:ext uri="{FF2B5EF4-FFF2-40B4-BE49-F238E27FC236}">
                <a16:creationId xmlns:a16="http://schemas.microsoft.com/office/drawing/2014/main" id="{90727ED6-F49A-A98B-811F-0E6069C2D6E7}"/>
              </a:ext>
            </a:extLst>
          </p:cNvPr>
          <p:cNvSpPr>
            <a:spLocks noGrp="1"/>
          </p:cNvSpPr>
          <p:nvPr>
            <p:ph type="body" sz="quarter" idx="11" hasCustomPrompt="1"/>
          </p:nvPr>
        </p:nvSpPr>
        <p:spPr>
          <a:xfrm>
            <a:off x="782638" y="2160905"/>
            <a:ext cx="10173682" cy="432462"/>
          </a:xfrm>
          <a:prstGeom prst="rect">
            <a:avLst/>
          </a:prstGeom>
        </p:spPr>
        <p:txBody>
          <a:bodyPr lIns="0" tIns="0" rIns="0" bIns="0">
            <a:noAutofit/>
          </a:bodyPr>
          <a:lstStyle>
            <a:lvl1pPr marL="0" indent="0">
              <a:buNone/>
              <a:defRPr sz="40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7" name="Caption Title 1">
            <a:extLst>
              <a:ext uri="{FF2B5EF4-FFF2-40B4-BE49-F238E27FC236}">
                <a16:creationId xmlns:a16="http://schemas.microsoft.com/office/drawing/2014/main" id="{93AF73A9-86AE-74EB-D4DB-353064FFCE98}"/>
              </a:ext>
            </a:extLst>
          </p:cNvPr>
          <p:cNvSpPr>
            <a:spLocks noGrp="1"/>
          </p:cNvSpPr>
          <p:nvPr>
            <p:ph type="body" sz="quarter" idx="22" hasCustomPrompt="1"/>
          </p:nvPr>
        </p:nvSpPr>
        <p:spPr>
          <a:xfrm>
            <a:off x="782638" y="3073022"/>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18" name="Caption copy 1">
            <a:extLst>
              <a:ext uri="{FF2B5EF4-FFF2-40B4-BE49-F238E27FC236}">
                <a16:creationId xmlns:a16="http://schemas.microsoft.com/office/drawing/2014/main" id="{B43ACED7-53CB-73BF-6864-A6D7C30FC560}"/>
              </a:ext>
            </a:extLst>
          </p:cNvPr>
          <p:cNvSpPr>
            <a:spLocks noGrp="1"/>
          </p:cNvSpPr>
          <p:nvPr>
            <p:ph type="body" sz="quarter" idx="33" hasCustomPrompt="1"/>
          </p:nvPr>
        </p:nvSpPr>
        <p:spPr>
          <a:xfrm>
            <a:off x="782634"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9" name="Caption Title 2">
            <a:extLst>
              <a:ext uri="{FF2B5EF4-FFF2-40B4-BE49-F238E27FC236}">
                <a16:creationId xmlns:a16="http://schemas.microsoft.com/office/drawing/2014/main" id="{72FA8EB8-D696-B710-4D6D-B3F109B68181}"/>
              </a:ext>
            </a:extLst>
          </p:cNvPr>
          <p:cNvSpPr>
            <a:spLocks noGrp="1"/>
          </p:cNvSpPr>
          <p:nvPr>
            <p:ph type="body" sz="quarter" idx="24" hasCustomPrompt="1"/>
          </p:nvPr>
        </p:nvSpPr>
        <p:spPr>
          <a:xfrm>
            <a:off x="782637"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1" name="Caption copy 2">
            <a:extLst>
              <a:ext uri="{FF2B5EF4-FFF2-40B4-BE49-F238E27FC236}">
                <a16:creationId xmlns:a16="http://schemas.microsoft.com/office/drawing/2014/main" id="{579C7023-D23B-1671-D408-8EC6E9B22141}"/>
              </a:ext>
            </a:extLst>
          </p:cNvPr>
          <p:cNvSpPr>
            <a:spLocks noGrp="1"/>
          </p:cNvSpPr>
          <p:nvPr>
            <p:ph type="body" sz="quarter" idx="35" hasCustomPrompt="1"/>
          </p:nvPr>
        </p:nvSpPr>
        <p:spPr>
          <a:xfrm>
            <a:off x="782633" y="5133946"/>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8" name="Caption Title 3">
            <a:extLst>
              <a:ext uri="{FF2B5EF4-FFF2-40B4-BE49-F238E27FC236}">
                <a16:creationId xmlns:a16="http://schemas.microsoft.com/office/drawing/2014/main" id="{0A8074B0-F97B-529B-F40F-162F2B31EE6E}"/>
              </a:ext>
            </a:extLst>
          </p:cNvPr>
          <p:cNvSpPr>
            <a:spLocks noGrp="1"/>
          </p:cNvSpPr>
          <p:nvPr>
            <p:ph type="body" sz="quarter" idx="23" hasCustomPrompt="1"/>
          </p:nvPr>
        </p:nvSpPr>
        <p:spPr>
          <a:xfrm>
            <a:off x="6559955" y="3065978"/>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0" name="Caption copy 3">
            <a:extLst>
              <a:ext uri="{FF2B5EF4-FFF2-40B4-BE49-F238E27FC236}">
                <a16:creationId xmlns:a16="http://schemas.microsoft.com/office/drawing/2014/main" id="{7016D026-0FAE-4794-0A33-6BC1F4A894BD}"/>
              </a:ext>
            </a:extLst>
          </p:cNvPr>
          <p:cNvSpPr>
            <a:spLocks noGrp="1"/>
          </p:cNvSpPr>
          <p:nvPr>
            <p:ph type="body" sz="quarter" idx="34" hasCustomPrompt="1"/>
          </p:nvPr>
        </p:nvSpPr>
        <p:spPr>
          <a:xfrm>
            <a:off x="6559952"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30" name="Caption Title 4">
            <a:extLst>
              <a:ext uri="{FF2B5EF4-FFF2-40B4-BE49-F238E27FC236}">
                <a16:creationId xmlns:a16="http://schemas.microsoft.com/office/drawing/2014/main" id="{7912DD3E-95CD-8591-7EE8-C554E69C5D24}"/>
              </a:ext>
            </a:extLst>
          </p:cNvPr>
          <p:cNvSpPr>
            <a:spLocks noGrp="1"/>
          </p:cNvSpPr>
          <p:nvPr>
            <p:ph type="body" sz="quarter" idx="25" hasCustomPrompt="1"/>
          </p:nvPr>
        </p:nvSpPr>
        <p:spPr>
          <a:xfrm>
            <a:off x="6559954"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2" name="Caption Title 5">
            <a:extLst>
              <a:ext uri="{FF2B5EF4-FFF2-40B4-BE49-F238E27FC236}">
                <a16:creationId xmlns:a16="http://schemas.microsoft.com/office/drawing/2014/main" id="{BE6F394A-47C0-2CD7-2F66-510E2D3EC64E}"/>
              </a:ext>
            </a:extLst>
          </p:cNvPr>
          <p:cNvSpPr>
            <a:spLocks noGrp="1"/>
          </p:cNvSpPr>
          <p:nvPr>
            <p:ph type="body" sz="quarter" idx="36" hasCustomPrompt="1"/>
          </p:nvPr>
        </p:nvSpPr>
        <p:spPr>
          <a:xfrm>
            <a:off x="6559951" y="5133945"/>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16" name="Footer">
            <a:extLst>
              <a:ext uri="{FF2B5EF4-FFF2-40B4-BE49-F238E27FC236}">
                <a16:creationId xmlns:a16="http://schemas.microsoft.com/office/drawing/2014/main" id="{0FD5D203-8663-92CD-F86F-D9286CDAEBF9}"/>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57D38C7E-6708-B69A-CAE5-FF3B5801413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7" name="TD Shield">
            <a:extLst>
              <a:ext uri="{FF2B5EF4-FFF2-40B4-BE49-F238E27FC236}">
                <a16:creationId xmlns:a16="http://schemas.microsoft.com/office/drawing/2014/main" id="{EA657CAD-A88F-8B5D-D436-83E0847719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A6122886-F08C-A51A-E561-3CB307AA966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4677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 Compare &amp; Contrast Green box on left, white on right">
    <p:bg>
      <p:bgPr>
        <a:solidFill>
          <a:srgbClr val="F6FAF0"/>
        </a:solidFill>
        <a:effectLst/>
      </p:bgPr>
    </p:bg>
    <p:spTree>
      <p:nvGrpSpPr>
        <p:cNvPr id="1" name=""/>
        <p:cNvGrpSpPr/>
        <p:nvPr/>
      </p:nvGrpSpPr>
      <p:grpSpPr>
        <a:xfrm>
          <a:off x="0" y="0"/>
          <a:ext cx="0" cy="0"/>
          <a:chOff x="0" y="0"/>
          <a:chExt cx="0" cy="0"/>
        </a:xfrm>
      </p:grpSpPr>
      <p:sp>
        <p:nvSpPr>
          <p:cNvPr id="30" name="Green rectangle">
            <a:extLst>
              <a:ext uri="{FF2B5EF4-FFF2-40B4-BE49-F238E27FC236}">
                <a16:creationId xmlns:a16="http://schemas.microsoft.com/office/drawing/2014/main" id="{9D9F779C-458F-6AC7-EF6C-B3E47981B59D}"/>
              </a:ext>
            </a:extLst>
          </p:cNvPr>
          <p:cNvSpPr/>
          <p:nvPr userDrawn="1"/>
        </p:nvSpPr>
        <p:spPr>
          <a:xfrm>
            <a:off x="0" y="0"/>
            <a:ext cx="6096000"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Header 1">
            <a:extLst>
              <a:ext uri="{FF2B5EF4-FFF2-40B4-BE49-F238E27FC236}">
                <a16:creationId xmlns:a16="http://schemas.microsoft.com/office/drawing/2014/main" id="{EB757BA5-AE2E-306E-5FD9-9CB6D7D4A7C9}"/>
              </a:ext>
            </a:extLst>
          </p:cNvPr>
          <p:cNvSpPr>
            <a:spLocks noGrp="1"/>
          </p:cNvSpPr>
          <p:nvPr>
            <p:ph type="body" sz="quarter" idx="10" hasCustomPrompt="1"/>
          </p:nvPr>
        </p:nvSpPr>
        <p:spPr>
          <a:xfrm>
            <a:off x="792666" y="2257164"/>
            <a:ext cx="4810465" cy="520883"/>
          </a:xfrm>
          <a:prstGeom prst="rect">
            <a:avLst/>
          </a:prstGeo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3" name="Subhead 1">
            <a:extLst>
              <a:ext uri="{FF2B5EF4-FFF2-40B4-BE49-F238E27FC236}">
                <a16:creationId xmlns:a16="http://schemas.microsoft.com/office/drawing/2014/main" id="{D781DB5E-B3C5-2E5C-901E-A2E21580CB05}"/>
              </a:ext>
            </a:extLst>
          </p:cNvPr>
          <p:cNvSpPr>
            <a:spLocks noGrp="1"/>
          </p:cNvSpPr>
          <p:nvPr>
            <p:ph type="body" sz="quarter" idx="32" hasCustomPrompt="1"/>
          </p:nvPr>
        </p:nvSpPr>
        <p:spPr>
          <a:xfrm>
            <a:off x="792666" y="2939960"/>
            <a:ext cx="4810465" cy="297755"/>
          </a:xfrm>
          <a:prstGeom prst="rect">
            <a:avLst/>
          </a:prstGeom>
        </p:spPr>
        <p:txBody>
          <a:bodyPr lIns="0" tIns="0" rIns="0" bIns="0">
            <a:noAutofit/>
          </a:bodyPr>
          <a:lstStyle>
            <a:lvl1pPr marL="0" indent="0">
              <a:buNone/>
              <a:defRPr sz="1800" b="0" i="0">
                <a:solidFill>
                  <a:schemeClr val="bg1"/>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26" name="Caption title 1">
            <a:extLst>
              <a:ext uri="{FF2B5EF4-FFF2-40B4-BE49-F238E27FC236}">
                <a16:creationId xmlns:a16="http://schemas.microsoft.com/office/drawing/2014/main" id="{13A12C5F-D409-5F34-44DF-5E417E922369}"/>
              </a:ext>
            </a:extLst>
          </p:cNvPr>
          <p:cNvSpPr>
            <a:spLocks noGrp="1"/>
          </p:cNvSpPr>
          <p:nvPr>
            <p:ph type="body" sz="quarter" idx="25" hasCustomPrompt="1"/>
          </p:nvPr>
        </p:nvSpPr>
        <p:spPr>
          <a:xfrm>
            <a:off x="1721160" y="3789881"/>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7" name="Caption copy 1">
            <a:extLst>
              <a:ext uri="{FF2B5EF4-FFF2-40B4-BE49-F238E27FC236}">
                <a16:creationId xmlns:a16="http://schemas.microsoft.com/office/drawing/2014/main" id="{CD07450A-02B7-3CEC-F65C-C730E5FC0290}"/>
              </a:ext>
            </a:extLst>
          </p:cNvPr>
          <p:cNvSpPr>
            <a:spLocks noGrp="1"/>
          </p:cNvSpPr>
          <p:nvPr>
            <p:ph type="body" sz="quarter" idx="30" hasCustomPrompt="1"/>
          </p:nvPr>
        </p:nvSpPr>
        <p:spPr>
          <a:xfrm>
            <a:off x="1719876" y="4145164"/>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7" name="Caption title 2">
            <a:extLst>
              <a:ext uri="{FF2B5EF4-FFF2-40B4-BE49-F238E27FC236}">
                <a16:creationId xmlns:a16="http://schemas.microsoft.com/office/drawing/2014/main" id="{39B2138D-1B73-E8F1-402E-49004684F224}"/>
              </a:ext>
            </a:extLst>
          </p:cNvPr>
          <p:cNvSpPr>
            <a:spLocks noGrp="1"/>
          </p:cNvSpPr>
          <p:nvPr>
            <p:ph type="body" sz="quarter" idx="26" hasCustomPrompt="1"/>
          </p:nvPr>
        </p:nvSpPr>
        <p:spPr>
          <a:xfrm>
            <a:off x="1719876" y="4986529"/>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8" name="Caption copy 2">
            <a:extLst>
              <a:ext uri="{FF2B5EF4-FFF2-40B4-BE49-F238E27FC236}">
                <a16:creationId xmlns:a16="http://schemas.microsoft.com/office/drawing/2014/main" id="{96107D9C-D76D-2BA3-6DD6-55BA0928F324}"/>
              </a:ext>
            </a:extLst>
          </p:cNvPr>
          <p:cNvSpPr>
            <a:spLocks noGrp="1"/>
          </p:cNvSpPr>
          <p:nvPr>
            <p:ph type="body" sz="quarter" idx="31" hasCustomPrompt="1"/>
          </p:nvPr>
        </p:nvSpPr>
        <p:spPr>
          <a:xfrm>
            <a:off x="1719876" y="5346615"/>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4810465"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2">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6839996" y="2257164"/>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2" name="Subhead 1">
            <a:extLst>
              <a:ext uri="{FF2B5EF4-FFF2-40B4-BE49-F238E27FC236}">
                <a16:creationId xmlns:a16="http://schemas.microsoft.com/office/drawing/2014/main" id="{A61F5AFA-D05C-D243-931F-6B90E2710D5A}"/>
              </a:ext>
            </a:extLst>
          </p:cNvPr>
          <p:cNvSpPr>
            <a:spLocks noGrp="1"/>
          </p:cNvSpPr>
          <p:nvPr>
            <p:ph type="body" sz="quarter" idx="33" hasCustomPrompt="1"/>
          </p:nvPr>
        </p:nvSpPr>
        <p:spPr>
          <a:xfrm>
            <a:off x="6829980" y="2927490"/>
            <a:ext cx="4810465" cy="297755"/>
          </a:xfrm>
          <a:prstGeom prst="rect">
            <a:avLst/>
          </a:prstGeom>
        </p:spPr>
        <p:txBody>
          <a:bodyPr lIns="0" tIns="0" rIns="0" bIns="0">
            <a:noAutofit/>
          </a:bodyPr>
          <a:lstStyle>
            <a:lvl1pPr marL="0" indent="0">
              <a:buNone/>
              <a:defRPr sz="1800" b="0" i="0">
                <a:solidFill>
                  <a:srgbClr val="1C1C1C"/>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59" name="Caption title 3">
            <a:extLst>
              <a:ext uri="{FF2B5EF4-FFF2-40B4-BE49-F238E27FC236}">
                <a16:creationId xmlns:a16="http://schemas.microsoft.com/office/drawing/2014/main" id="{265B047D-EE8F-DA7C-C7C7-0AA3CD413E29}"/>
              </a:ext>
            </a:extLst>
          </p:cNvPr>
          <p:cNvSpPr>
            <a:spLocks noGrp="1"/>
          </p:cNvSpPr>
          <p:nvPr>
            <p:ph type="body" sz="quarter" idx="22" hasCustomPrompt="1"/>
          </p:nvPr>
        </p:nvSpPr>
        <p:spPr>
          <a:xfrm>
            <a:off x="7820524" y="3816334"/>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5" name="Caption copy 3">
            <a:extLst>
              <a:ext uri="{FF2B5EF4-FFF2-40B4-BE49-F238E27FC236}">
                <a16:creationId xmlns:a16="http://schemas.microsoft.com/office/drawing/2014/main" id="{0FFCD86B-9CE9-C993-8C0C-572F3ACC7C30}"/>
              </a:ext>
            </a:extLst>
          </p:cNvPr>
          <p:cNvSpPr>
            <a:spLocks noGrp="1"/>
          </p:cNvSpPr>
          <p:nvPr>
            <p:ph type="body" sz="quarter" idx="28" hasCustomPrompt="1"/>
          </p:nvPr>
        </p:nvSpPr>
        <p:spPr>
          <a:xfrm>
            <a:off x="7838182" y="414516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61" name="Caption title 4">
            <a:extLst>
              <a:ext uri="{FF2B5EF4-FFF2-40B4-BE49-F238E27FC236}">
                <a16:creationId xmlns:a16="http://schemas.microsoft.com/office/drawing/2014/main" id="{EA6F25ED-4DEB-D5AA-FFE7-9B2E8A7088A5}"/>
              </a:ext>
            </a:extLst>
          </p:cNvPr>
          <p:cNvSpPr>
            <a:spLocks noGrp="1"/>
          </p:cNvSpPr>
          <p:nvPr>
            <p:ph type="body" sz="quarter" idx="24" hasCustomPrompt="1"/>
          </p:nvPr>
        </p:nvSpPr>
        <p:spPr>
          <a:xfrm>
            <a:off x="7820525" y="5010816"/>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6" name="Caption copy 5">
            <a:extLst>
              <a:ext uri="{FF2B5EF4-FFF2-40B4-BE49-F238E27FC236}">
                <a16:creationId xmlns:a16="http://schemas.microsoft.com/office/drawing/2014/main" id="{31C5C686-EE11-57C0-AD64-5AB993BF0561}"/>
              </a:ext>
            </a:extLst>
          </p:cNvPr>
          <p:cNvSpPr>
            <a:spLocks noGrp="1"/>
          </p:cNvSpPr>
          <p:nvPr>
            <p:ph type="body" sz="quarter" idx="29" hasCustomPrompt="1"/>
          </p:nvPr>
        </p:nvSpPr>
        <p:spPr>
          <a:xfrm>
            <a:off x="7838182" y="534661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0" name="Footer">
            <a:extLst>
              <a:ext uri="{FF2B5EF4-FFF2-40B4-BE49-F238E27FC236}">
                <a16:creationId xmlns:a16="http://schemas.microsoft.com/office/drawing/2014/main" id="{A17D5CF1-8EB5-7092-4A53-8E3DE2F2096D}"/>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9" name="Page Number">
            <a:extLst>
              <a:ext uri="{FF2B5EF4-FFF2-40B4-BE49-F238E27FC236}">
                <a16:creationId xmlns:a16="http://schemas.microsoft.com/office/drawing/2014/main" id="{22203A9C-1C2D-0338-296F-BB86671B40E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8" name="TD Shield">
            <a:extLst>
              <a:ext uri="{FF2B5EF4-FFF2-40B4-BE49-F238E27FC236}">
                <a16:creationId xmlns:a16="http://schemas.microsoft.com/office/drawing/2014/main" id="{314D864B-5A04-6B23-19F0-414CAF63A0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5FA847B9-891E-3816-58B1-52735651DC1A}"/>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46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D green square stroke with image">
    <p:spTree>
      <p:nvGrpSpPr>
        <p:cNvPr id="1" name=""/>
        <p:cNvGrpSpPr/>
        <p:nvPr/>
      </p:nvGrpSpPr>
      <p:grpSpPr>
        <a:xfrm>
          <a:off x="0" y="0"/>
          <a:ext cx="0" cy="0"/>
          <a:chOff x="0" y="0"/>
          <a:chExt cx="0" cy="0"/>
        </a:xfrm>
      </p:grpSpPr>
      <p:pic>
        <p:nvPicPr>
          <p:cNvPr id="12" name="Picture 11" descr="A person and person looking at each other&#10;&#10;AI-generated content may be incorrect.">
            <a:extLst>
              <a:ext uri="{FF2B5EF4-FFF2-40B4-BE49-F238E27FC236}">
                <a16:creationId xmlns:a16="http://schemas.microsoft.com/office/drawing/2014/main" id="{FD71DF16-9B01-A3BA-D613-1AE795F4CE88}"/>
              </a:ext>
            </a:extLst>
          </p:cNvPr>
          <p:cNvPicPr>
            <a:picLocks noChangeAspect="1"/>
          </p:cNvPicPr>
          <p:nvPr userDrawn="1"/>
        </p:nvPicPr>
        <p:blipFill>
          <a:blip r:embed="rId2"/>
          <a:stretch>
            <a:fillRect/>
          </a:stretch>
        </p:blipFill>
        <p:spPr>
          <a:xfrm>
            <a:off x="4419600" y="-8554"/>
            <a:ext cx="4007272" cy="5940517"/>
          </a:xfrm>
          <a:prstGeom prst="rect">
            <a:avLst/>
          </a:prstGeom>
        </p:spPr>
      </p:pic>
      <p:sp>
        <p:nvSpPr>
          <p:cNvPr id="6" name="Rectangle 5">
            <a:extLst>
              <a:ext uri="{FF2B5EF4-FFF2-40B4-BE49-F238E27FC236}">
                <a16:creationId xmlns:a16="http://schemas.microsoft.com/office/drawing/2014/main" id="{ECA1D316-4CF8-2741-D04C-AD8F78CCA6EA}"/>
              </a:ext>
            </a:extLst>
          </p:cNvPr>
          <p:cNvSpPr/>
          <p:nvPr userDrawn="1"/>
        </p:nvSpPr>
        <p:spPr>
          <a:xfrm>
            <a:off x="0" y="0"/>
            <a:ext cx="4419600" cy="593196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i="0" kern="1200" dirty="0">
              <a:solidFill>
                <a:srgbClr val="1C1C1C"/>
              </a:solidFill>
              <a:latin typeface="TD Graphik Medium" panose="020B0503030202060203" pitchFamily="34" charset="77"/>
              <a:ea typeface="+mn-ea"/>
              <a:cs typeface="+mn-cs"/>
            </a:endParaRPr>
          </a:p>
        </p:txBody>
      </p:sp>
      <p:sp>
        <p:nvSpPr>
          <p:cNvPr id="22" name="Members">
            <a:extLst>
              <a:ext uri="{FF2B5EF4-FFF2-40B4-BE49-F238E27FC236}">
                <a16:creationId xmlns:a16="http://schemas.microsoft.com/office/drawing/2014/main" id="{FD05EBCB-A66C-D4D7-09ED-4B5FD48AD36A}"/>
              </a:ext>
            </a:extLst>
          </p:cNvPr>
          <p:cNvSpPr>
            <a:spLocks noGrp="1"/>
          </p:cNvSpPr>
          <p:nvPr>
            <p:ph type="body" sz="quarter" idx="14" hasCustomPrompt="1"/>
          </p:nvPr>
        </p:nvSpPr>
        <p:spPr>
          <a:xfrm>
            <a:off x="1266624" y="4500656"/>
            <a:ext cx="2877211" cy="204626"/>
          </a:xfrm>
        </p:spPr>
        <p:txBody>
          <a:bodyPr lIns="0" tIns="0" rIns="0" bIns="0">
            <a:noAutofit/>
          </a:bodyPr>
          <a:lstStyle>
            <a:lvl1pPr marL="0" indent="0">
              <a:buNone/>
              <a:defRPr sz="800" b="0" i="0">
                <a:latin typeface="TD Graphik Semilight" panose="020B0503030202060203" pitchFamily="34" charset="77"/>
              </a:defRPr>
            </a:lvl1pPr>
          </a:lstStyle>
          <a:p>
            <a:pPr lvl="0"/>
            <a:r>
              <a:rPr lang="en-US" dirty="0"/>
              <a:t>Rupa Iyer, Robert Mati, Janakan Senthilkumar</a:t>
            </a:r>
            <a:br>
              <a:rPr lang="en-US" dirty="0"/>
            </a:br>
            <a:r>
              <a:rPr lang="en-US" dirty="0"/>
              <a:t>Anthony D'Costa, Jelena Tucci, June </a:t>
            </a:r>
            <a:r>
              <a:rPr lang="en-US" dirty="0" err="1"/>
              <a:t>Patridge</a:t>
            </a:r>
            <a:endParaRPr lang="en-US" dirty="0"/>
          </a:p>
        </p:txBody>
      </p:sp>
      <p:sp>
        <p:nvSpPr>
          <p:cNvPr id="13" name="TD Square">
            <a:extLst>
              <a:ext uri="{FF2B5EF4-FFF2-40B4-BE49-F238E27FC236}">
                <a16:creationId xmlns:a16="http://schemas.microsoft.com/office/drawing/2014/main" id="{34D77FE1-3B96-1D8B-43E1-7AD61DE50873}"/>
              </a:ext>
            </a:extLst>
          </p:cNvPr>
          <p:cNvSpPr/>
          <p:nvPr userDrawn="1"/>
        </p:nvSpPr>
        <p:spPr>
          <a:xfrm>
            <a:off x="768800" y="1073600"/>
            <a:ext cx="4007272" cy="4007272"/>
          </a:xfrm>
          <a:prstGeom prst="rect">
            <a:avLst/>
          </a:prstGeom>
          <a:noFill/>
          <a:ln w="318770">
            <a:solidFill>
              <a:srgbClr val="00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TD Shield" descr="TD shield logo in white and green.">
            <a:extLst>
              <a:ext uri="{FF2B5EF4-FFF2-40B4-BE49-F238E27FC236}">
                <a16:creationId xmlns:a16="http://schemas.microsoft.com/office/drawing/2014/main" id="{A375B5CF-8B6C-5850-4634-E448BE0E73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51CE55F-1EFF-81C0-665A-A0343E3528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9" name="TextBox 8">
            <a:extLst>
              <a:ext uri="{FF2B5EF4-FFF2-40B4-BE49-F238E27FC236}">
                <a16:creationId xmlns:a16="http://schemas.microsoft.com/office/drawing/2014/main" id="{173B1E75-E9B9-2E15-23C5-65B785ED8445}"/>
              </a:ext>
            </a:extLst>
          </p:cNvPr>
          <p:cNvSpPr txBox="1"/>
          <p:nvPr userDrawn="1"/>
        </p:nvSpPr>
        <p:spPr>
          <a:xfrm>
            <a:off x="1165956" y="1572522"/>
            <a:ext cx="2877211" cy="535531"/>
          </a:xfrm>
          <a:prstGeom prst="rect">
            <a:avLst/>
          </a:prstGeom>
          <a:noFill/>
        </p:spPr>
        <p:txBody>
          <a:bodyPr wrap="square">
            <a:spAutoFit/>
          </a:bodyPr>
          <a:lstStyle/>
          <a:p>
            <a:pPr algn="l" defTabSz="914400" rtl="0" eaLnBrk="1" latinLnBrk="0" hangingPunct="1">
              <a:lnSpc>
                <a:spcPct val="90000"/>
              </a:lnSpc>
              <a:spcBef>
                <a:spcPct val="0"/>
              </a:spcBef>
              <a:buNone/>
            </a:pPr>
            <a:r>
              <a:rPr lang="en-US" sz="3200" b="1" i="0" kern="1200" dirty="0">
                <a:ln>
                  <a:noFill/>
                </a:ln>
                <a:solidFill>
                  <a:srgbClr val="038203"/>
                </a:solidFill>
                <a:effectLst/>
                <a:latin typeface="TD Graphik Semibold" panose="020B0503030202060203" pitchFamily="34" charset="77"/>
                <a:ea typeface="+mj-ea"/>
                <a:cs typeface="+mj-cs"/>
              </a:rPr>
              <a:t>ChimeIn</a:t>
            </a:r>
          </a:p>
        </p:txBody>
      </p:sp>
      <p:sp>
        <p:nvSpPr>
          <p:cNvPr id="10" name="TextBox 9">
            <a:extLst>
              <a:ext uri="{FF2B5EF4-FFF2-40B4-BE49-F238E27FC236}">
                <a16:creationId xmlns:a16="http://schemas.microsoft.com/office/drawing/2014/main" id="{54D5165F-F751-07F7-1C94-BC7510B72CC2}"/>
              </a:ext>
            </a:extLst>
          </p:cNvPr>
          <p:cNvSpPr txBox="1"/>
          <p:nvPr userDrawn="1"/>
        </p:nvSpPr>
        <p:spPr>
          <a:xfrm>
            <a:off x="1165956" y="1997541"/>
            <a:ext cx="3164577" cy="9684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800" b="0" i="0" kern="1200" dirty="0">
                <a:solidFill>
                  <a:srgbClr val="038203"/>
                </a:solidFill>
                <a:latin typeface="TD Graphik Regular" panose="020B0503030202060203" pitchFamily="34" charset="77"/>
                <a:ea typeface="+mn-ea"/>
                <a:cs typeface="+mn-cs"/>
              </a:rPr>
              <a:t>Know when they arrive. Engage instantly.</a:t>
            </a:r>
            <a:endParaRPr lang="en-US" sz="1800" b="0" i="0" kern="1200" noProof="0" dirty="0">
              <a:solidFill>
                <a:srgbClr val="038203"/>
              </a:solidFill>
              <a:latin typeface="TD Graphik Regular" panose="020B0503030202060203" pitchFamily="34" charset="77"/>
              <a:ea typeface="+mn-ea"/>
              <a:cs typeface="+mn-cs"/>
              <a:sym typeface="Roboto Light"/>
            </a:endParaRPr>
          </a:p>
          <a:p>
            <a:pPr marL="0" indent="0" algn="l" defTabSz="914400" rtl="0" eaLnBrk="1" latinLnBrk="0" hangingPunct="1">
              <a:lnSpc>
                <a:spcPct val="90000"/>
              </a:lnSpc>
              <a:spcBef>
                <a:spcPts val="1000"/>
              </a:spcBef>
              <a:buFont typeface="Arial" panose="020B0604020202020204" pitchFamily="34" charset="0"/>
              <a:buNone/>
            </a:pPr>
            <a:r>
              <a:rPr lang="en-CA" sz="1800" b="0" i="0" kern="1200" dirty="0">
                <a:solidFill>
                  <a:srgbClr val="038203"/>
                </a:solidFill>
                <a:latin typeface="TD Graphik Regular" panose="020B0503030202060203" pitchFamily="34" charset="77"/>
                <a:ea typeface="+mn-ea"/>
                <a:cs typeface="+mn-cs"/>
              </a:rPr>
              <a:t>.</a:t>
            </a:r>
            <a:endParaRPr lang="en-US" sz="1800" b="0" i="0" kern="1200" dirty="0">
              <a:solidFill>
                <a:srgbClr val="038203"/>
              </a:solidFill>
              <a:latin typeface="TD Graphik Regular" panose="020B0503030202060203" pitchFamily="34" charset="77"/>
              <a:ea typeface="+mn-ea"/>
              <a:cs typeface="+mn-cs"/>
            </a:endParaRPr>
          </a:p>
        </p:txBody>
      </p:sp>
      <p:pic>
        <p:nvPicPr>
          <p:cNvPr id="5" name="Picture 4" descr="A person smiling and text on a screen&#10;&#10;AI-generated content may be incorrect.">
            <a:extLst>
              <a:ext uri="{FF2B5EF4-FFF2-40B4-BE49-F238E27FC236}">
                <a16:creationId xmlns:a16="http://schemas.microsoft.com/office/drawing/2014/main" id="{53AF7801-8D3A-63B5-4AB4-2597AE24DA53}"/>
              </a:ext>
            </a:extLst>
          </p:cNvPr>
          <p:cNvPicPr>
            <a:picLocks noChangeAspect="1"/>
          </p:cNvPicPr>
          <p:nvPr userDrawn="1"/>
        </p:nvPicPr>
        <p:blipFill>
          <a:blip r:embed="rId5"/>
          <a:stretch>
            <a:fillRect/>
          </a:stretch>
        </p:blipFill>
        <p:spPr>
          <a:xfrm>
            <a:off x="8426872" y="-8554"/>
            <a:ext cx="3765128" cy="5940517"/>
          </a:xfrm>
          <a:prstGeom prst="rect">
            <a:avLst/>
          </a:prstGeom>
        </p:spPr>
      </p:pic>
    </p:spTree>
    <p:extLst>
      <p:ext uri="{BB962C8B-B14F-4D97-AF65-F5344CB8AC3E}">
        <p14:creationId xmlns:p14="http://schemas.microsoft.com/office/powerpoint/2010/main" val="2129311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1">
    <p:bg>
      <p:bgPr>
        <a:solidFill>
          <a:schemeClr val="bg1"/>
        </a:solidFill>
        <a:effectLst/>
      </p:bgPr>
    </p:bg>
    <p:spTree>
      <p:nvGrpSpPr>
        <p:cNvPr id="1" name=""/>
        <p:cNvGrpSpPr/>
        <p:nvPr/>
      </p:nvGrpSpPr>
      <p:grpSpPr>
        <a:xfrm>
          <a:off x="0" y="0"/>
          <a:ext cx="0" cy="0"/>
          <a:chOff x="0" y="0"/>
          <a:chExt cx="0" cy="0"/>
        </a:xfrm>
      </p:grpSpPr>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Body copy">
            <a:extLst>
              <a:ext uri="{FF2B5EF4-FFF2-40B4-BE49-F238E27FC236}">
                <a16:creationId xmlns:a16="http://schemas.microsoft.com/office/drawing/2014/main" id="{78E715D8-4855-3D00-6684-ECE09725B7C8}"/>
              </a:ext>
            </a:extLst>
          </p:cNvPr>
          <p:cNvSpPr>
            <a:spLocks noGrp="1"/>
          </p:cNvSpPr>
          <p:nvPr>
            <p:ph type="body" sz="quarter" idx="13" hasCustomPrompt="1"/>
          </p:nvPr>
        </p:nvSpPr>
        <p:spPr>
          <a:xfrm>
            <a:off x="792163" y="3783707"/>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2" name="Header">
            <a:extLst>
              <a:ext uri="{FF2B5EF4-FFF2-40B4-BE49-F238E27FC236}">
                <a16:creationId xmlns:a16="http://schemas.microsoft.com/office/drawing/2014/main" id="{588B14C1-16B1-3E8B-B6B1-F88D107EFCF9}"/>
              </a:ext>
            </a:extLst>
          </p:cNvPr>
          <p:cNvSpPr>
            <a:spLocks noGrp="1"/>
          </p:cNvSpPr>
          <p:nvPr>
            <p:ph type="body" sz="quarter" idx="10" hasCustomPrompt="1"/>
          </p:nvPr>
        </p:nvSpPr>
        <p:spPr>
          <a:xfrm>
            <a:off x="792666" y="1840635"/>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14" name="Body copy">
            <a:extLst>
              <a:ext uri="{FF2B5EF4-FFF2-40B4-BE49-F238E27FC236}">
                <a16:creationId xmlns:a16="http://schemas.microsoft.com/office/drawing/2014/main" id="{E1A185E4-1A77-8555-694F-FE87BA497A1D}"/>
              </a:ext>
            </a:extLst>
          </p:cNvPr>
          <p:cNvSpPr>
            <a:spLocks noGrp="1"/>
          </p:cNvSpPr>
          <p:nvPr>
            <p:ph type="body" sz="quarter" idx="16" hasCustomPrompt="1"/>
          </p:nvPr>
        </p:nvSpPr>
        <p:spPr>
          <a:xfrm>
            <a:off x="799908" y="2560487"/>
            <a:ext cx="6475015" cy="868513"/>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endParaRPr lang="en-US"/>
          </a:p>
        </p:txBody>
      </p:sp>
      <p:sp>
        <p:nvSpPr>
          <p:cNvPr id="10" name="Footer">
            <a:extLst>
              <a:ext uri="{FF2B5EF4-FFF2-40B4-BE49-F238E27FC236}">
                <a16:creationId xmlns:a16="http://schemas.microsoft.com/office/drawing/2014/main" id="{4486C9FC-969F-04B6-B289-8F0A17A30453}"/>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2A7C4C15-7D34-97C3-1DBB-E32637BD3E1A}"/>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7" name="TD Shield">
            <a:extLst>
              <a:ext uri="{FF2B5EF4-FFF2-40B4-BE49-F238E27FC236}">
                <a16:creationId xmlns:a16="http://schemas.microsoft.com/office/drawing/2014/main" id="{F44617FF-D835-D4D6-2D2A-3250E78EA0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C194959C-051E-1543-50F2-74245052C3B0}"/>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56896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2">
    <p:bg>
      <p:bgPr>
        <a:solidFill>
          <a:schemeClr val="bg1"/>
        </a:solidFill>
        <a:effectLst/>
      </p:bgPr>
    </p:bg>
    <p:spTree>
      <p:nvGrpSpPr>
        <p:cNvPr id="1" name=""/>
        <p:cNvGrpSpPr/>
        <p:nvPr/>
      </p:nvGrpSpPr>
      <p:grpSpPr>
        <a:xfrm>
          <a:off x="0" y="0"/>
          <a:ext cx="0" cy="0"/>
          <a:chOff x="0" y="0"/>
          <a:chExt cx="0" cy="0"/>
        </a:xfrm>
      </p:grpSpPr>
      <p:sp>
        <p:nvSpPr>
          <p:cNvPr id="21" name="Green rectangle ">
            <a:extLst>
              <a:ext uri="{FF2B5EF4-FFF2-40B4-BE49-F238E27FC236}">
                <a16:creationId xmlns:a16="http://schemas.microsoft.com/office/drawing/2014/main" id="{74CAA6B1-72A9-F79F-81D9-7AEE0066C3BA}"/>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792665" y="1699078"/>
            <a:ext cx="9219435" cy="358041"/>
          </a:xfrm>
          <a:prstGeom prst="rect">
            <a:avLst/>
          </a:prstGeom>
        </p:spPr>
        <p:txBody>
          <a:bodyPr lIns="0" tIns="0" rIns="0" bIns="0">
            <a:noAutofit/>
          </a:bodyPr>
          <a:lstStyle>
            <a:lvl1pPr marL="0" indent="0">
              <a:buNone/>
              <a:defRPr sz="2000" b="1" i="0">
                <a:solidFill>
                  <a:schemeClr val="bg1"/>
                </a:solidFill>
                <a:latin typeface="TD Graphik Bold" panose="020B0503030202060203" pitchFamily="34" charset="77"/>
              </a:defRPr>
            </a:lvl1pPr>
          </a:lstStyle>
          <a:p>
            <a:r>
              <a:rPr lang="en-CA" b="1">
                <a:latin typeface="TD Graphik Medium" panose="020B0503030202060203" pitchFamily="34" charset="77"/>
              </a:rPr>
              <a:t>Insert subject title. </a:t>
            </a:r>
            <a:endParaRPr lang="en-US" b="1">
              <a:latin typeface="TD Graphik Medium" panose="020B0503030202060203" pitchFamily="34" charset="77"/>
            </a:endParaRPr>
          </a:p>
        </p:txBody>
      </p:sp>
      <p:sp>
        <p:nvSpPr>
          <p:cNvPr id="34" name="Body copy">
            <a:extLst>
              <a:ext uri="{FF2B5EF4-FFF2-40B4-BE49-F238E27FC236}">
                <a16:creationId xmlns:a16="http://schemas.microsoft.com/office/drawing/2014/main" id="{11FD46E2-0D25-114D-9361-D82D6F4436A8}"/>
              </a:ext>
            </a:extLst>
          </p:cNvPr>
          <p:cNvSpPr>
            <a:spLocks noGrp="1"/>
          </p:cNvSpPr>
          <p:nvPr>
            <p:ph type="body" sz="quarter" idx="16" hasCustomPrompt="1"/>
          </p:nvPr>
        </p:nvSpPr>
        <p:spPr>
          <a:xfrm>
            <a:off x="799908" y="2260579"/>
            <a:ext cx="9212192" cy="2021497"/>
          </a:xfrm>
          <a:prstGeom prst="rect">
            <a:avLst/>
          </a:prstGeom>
        </p:spPr>
        <p:txBody>
          <a:bodyPr lIns="0" tIns="0" rIns="0" bIns="0">
            <a:noAutofit/>
          </a:bodyPr>
          <a:lstStyle>
            <a:lvl1pPr marL="285750" indent="-285750">
              <a:lnSpc>
                <a:spcPts val="2320"/>
              </a:lnSpc>
              <a:spcBef>
                <a:spcPts val="800"/>
              </a:spcBef>
              <a:buClr>
                <a:schemeClr val="bg1"/>
              </a:buClr>
              <a:buFont typeface="Wingdings" pitchFamily="2" charset="2"/>
              <a:buChar char="§"/>
              <a:defRPr sz="1600" b="0" i="0">
                <a:solidFill>
                  <a:schemeClr val="bg1"/>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egestasemtuis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a:t>
            </a:r>
            <a:endParaRPr lang="en-US"/>
          </a:p>
        </p:txBody>
      </p:sp>
      <p:sp>
        <p:nvSpPr>
          <p:cNvPr id="10" name="Footer">
            <a:extLst>
              <a:ext uri="{FF2B5EF4-FFF2-40B4-BE49-F238E27FC236}">
                <a16:creationId xmlns:a16="http://schemas.microsoft.com/office/drawing/2014/main" id="{76291F49-6D5B-5EA8-87F7-1DA4FC7B9AD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9AC63DF9-A32E-C046-FC85-D5F295AAB7E9}"/>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0" name="TD Shield">
            <a:extLst>
              <a:ext uri="{FF2B5EF4-FFF2-40B4-BE49-F238E27FC236}">
                <a16:creationId xmlns:a16="http://schemas.microsoft.com/office/drawing/2014/main" id="{7EBB5612-B7E0-2014-E66E-387548D96F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449445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white background">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96E2D3B7-469D-80E9-2BC1-A82855BF7FD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Header">
            <a:extLst>
              <a:ext uri="{FF2B5EF4-FFF2-40B4-BE49-F238E27FC236}">
                <a16:creationId xmlns:a16="http://schemas.microsoft.com/office/drawing/2014/main" id="{8AE34211-A304-7964-30FD-65D0ED01A4A7}"/>
              </a:ext>
            </a:extLst>
          </p:cNvPr>
          <p:cNvSpPr>
            <a:spLocks noGrp="1"/>
          </p:cNvSpPr>
          <p:nvPr>
            <p:ph type="body" sz="quarter" idx="11" hasCustomPrompt="1"/>
          </p:nvPr>
        </p:nvSpPr>
        <p:spPr>
          <a:xfrm>
            <a:off x="782638" y="2709569"/>
            <a:ext cx="10172700" cy="358041"/>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endParaRPr lang="en-CA" sz="3600" b="0" i="0">
              <a:solidFill>
                <a:srgbClr val="1C1C1C"/>
              </a:solidFill>
              <a:latin typeface="TD Graphik Regular" panose="020B0503030202060203" pitchFamily="34" charset="77"/>
            </a:endParaRPr>
          </a:p>
        </p:txBody>
      </p:sp>
      <p:sp>
        <p:nvSpPr>
          <p:cNvPr id="12" name="Body copy">
            <a:extLst>
              <a:ext uri="{FF2B5EF4-FFF2-40B4-BE49-F238E27FC236}">
                <a16:creationId xmlns:a16="http://schemas.microsoft.com/office/drawing/2014/main" id="{CF702FE8-8ED9-C373-6642-F1B7B7832E88}"/>
              </a:ext>
            </a:extLst>
          </p:cNvPr>
          <p:cNvSpPr>
            <a:spLocks noGrp="1"/>
          </p:cNvSpPr>
          <p:nvPr>
            <p:ph type="body" sz="quarter" idx="12" hasCustomPrompt="1"/>
          </p:nvPr>
        </p:nvSpPr>
        <p:spPr>
          <a:xfrm>
            <a:off x="782639" y="3429000"/>
            <a:ext cx="10172700" cy="2460307"/>
          </a:xfrm>
          <a:prstGeom prst="rect">
            <a:avLst/>
          </a:prstGeom>
        </p:spPr>
        <p:txBody>
          <a:bodyPr lIns="0" tIns="0" rIns="0" bIns="0">
            <a:normAutofit/>
          </a:bodyPr>
          <a:lstStyle>
            <a:lvl1pPr marL="0" indent="0">
              <a:lnSpc>
                <a:spcPts val="2320"/>
              </a:lnSpc>
              <a:buNone/>
              <a:defRPr sz="1600" b="0" i="0">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yotimata</a:t>
            </a:r>
            <a:r>
              <a:rPr lang="en-CA" sz="1600"/>
              <a:t> at </a:t>
            </a:r>
            <a:r>
              <a:rPr lang="en-CA" sz="1600" err="1"/>
              <a:t>risus</a:t>
            </a:r>
            <a:r>
              <a:rPr lang="en-CA" sz="1600"/>
              <a:t> a </a:t>
            </a:r>
            <a:r>
              <a:rPr lang="en-CA" sz="1600" err="1"/>
              <a:t>augue</a:t>
            </a:r>
            <a:r>
              <a:rPr lang="en-CA" sz="1600"/>
              <a:t> gravida </a:t>
            </a:r>
            <a:r>
              <a:rPr lang="en-CA" sz="1600" err="1"/>
              <a:t>elementum</a:t>
            </a:r>
            <a:r>
              <a:rPr lang="en-CA" sz="1600"/>
              <a:t>.</a:t>
            </a:r>
            <a:br>
              <a:rPr lang="en-CA" sz="1600"/>
            </a:br>
            <a:endParaRPr lang="en-CA" sz="1600"/>
          </a:p>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a:t>
            </a:r>
            <a:r>
              <a:rPr lang="en-CA" sz="1600" err="1"/>
              <a:t>Morbituim</a:t>
            </a:r>
            <a:r>
              <a:rPr lang="en-CA" sz="1600"/>
              <a:t>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Gravida </a:t>
            </a:r>
            <a:r>
              <a:rPr lang="en-CA" sz="1600" err="1"/>
              <a:t>elementum</a:t>
            </a:r>
            <a:r>
              <a:rPr lang="en-CA" sz="1600"/>
              <a:t> pulvinar </a:t>
            </a:r>
            <a:r>
              <a:rPr lang="en-CA" sz="1600" err="1"/>
              <a:t>nislmauris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toytaoma</a:t>
            </a:r>
            <a:r>
              <a:rPr lang="en-CA" sz="1600"/>
              <a:t> </a:t>
            </a:r>
            <a:r>
              <a:rPr lang="en-CA" sz="1600" err="1"/>
              <a:t>sasitica</a:t>
            </a:r>
            <a:r>
              <a:rPr lang="en-CA" sz="1600"/>
              <a:t> </a:t>
            </a:r>
            <a:r>
              <a:rPr lang="en-CA" sz="1600" err="1"/>
              <a:t>tortitium</a:t>
            </a:r>
            <a:r>
              <a:rPr lang="en-CA" sz="1600"/>
              <a:t>. </a:t>
            </a:r>
          </a:p>
        </p:txBody>
      </p:sp>
      <p:sp>
        <p:nvSpPr>
          <p:cNvPr id="13" name="Footer">
            <a:extLst>
              <a:ext uri="{FF2B5EF4-FFF2-40B4-BE49-F238E27FC236}">
                <a16:creationId xmlns:a16="http://schemas.microsoft.com/office/drawing/2014/main" id="{96144BDC-9128-0B55-4FA0-F505F683FEC6}"/>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A80CC4C4-3E89-D64D-95E6-E7202C396AE5}"/>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6" name="TD Shield">
            <a:extLst>
              <a:ext uri="{FF2B5EF4-FFF2-40B4-BE49-F238E27FC236}">
                <a16:creationId xmlns:a16="http://schemas.microsoft.com/office/drawing/2014/main" id="{4F67DABE-E6F5-6359-0537-565E9F087F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3AAC1860-18B9-486E-0555-6A1DC409B27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445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 Variety green MediumText">
    <p:bg>
      <p:bgPr>
        <a:solidFill>
          <a:schemeClr val="bg1"/>
        </a:solidFill>
        <a:effectLst/>
      </p:bgPr>
    </p:bg>
    <p:spTree>
      <p:nvGrpSpPr>
        <p:cNvPr id="1" name=""/>
        <p:cNvGrpSpPr/>
        <p:nvPr/>
      </p:nvGrpSpPr>
      <p:grpSpPr>
        <a:xfrm>
          <a:off x="0" y="0"/>
          <a:ext cx="0" cy="0"/>
          <a:chOff x="0" y="0"/>
          <a:chExt cx="0" cy="0"/>
        </a:xfrm>
      </p:grpSpPr>
      <p:grpSp>
        <p:nvGrpSpPr>
          <p:cNvPr id="5" name="Green background">
            <a:extLst>
              <a:ext uri="{FF2B5EF4-FFF2-40B4-BE49-F238E27FC236}">
                <a16:creationId xmlns:a16="http://schemas.microsoft.com/office/drawing/2014/main" id="{BA3222FC-276E-0D52-D532-E435158E645B}"/>
              </a:ext>
            </a:extLst>
          </p:cNvPr>
          <p:cNvGrpSpPr/>
          <p:nvPr userDrawn="1"/>
        </p:nvGrpSpPr>
        <p:grpSpPr>
          <a:xfrm>
            <a:off x="0" y="0"/>
            <a:ext cx="12192000" cy="6858000"/>
            <a:chOff x="0" y="0"/>
            <a:chExt cx="12192000" cy="6858000"/>
          </a:xfrm>
        </p:grpSpPr>
        <p:sp>
          <p:nvSpPr>
            <p:cNvPr id="9" name="Rectangle">
              <a:extLst>
                <a:ext uri="{FF2B5EF4-FFF2-40B4-BE49-F238E27FC236}">
                  <a16:creationId xmlns:a16="http://schemas.microsoft.com/office/drawing/2014/main" id="{B8E612CB-7425-148D-5FA6-4C241FA547BA}"/>
                </a:ext>
                <a:ext uri="{C183D7F6-B498-43B3-948B-1728B52AA6E4}">
                  <adec:decorative xmlns:adec="http://schemas.microsoft.com/office/drawing/2017/decorative" val="1"/>
                </a:ext>
              </a:extLst>
            </p:cNvPr>
            <p:cNvSpPr/>
            <p:nvPr userDrawn="1"/>
          </p:nvSpPr>
          <p:spPr>
            <a:xfrm>
              <a:off x="6858000" y="1"/>
              <a:ext cx="2653284" cy="2653284"/>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12" name="Rectangle">
              <a:extLst>
                <a:ext uri="{FF2B5EF4-FFF2-40B4-BE49-F238E27FC236}">
                  <a16:creationId xmlns:a16="http://schemas.microsoft.com/office/drawing/2014/main" id="{91D70E1D-67C9-5B88-E033-157A9B3D7061}"/>
                </a:ext>
                <a:ext uri="{C183D7F6-B498-43B3-948B-1728B52AA6E4}">
                  <adec:decorative xmlns:adec="http://schemas.microsoft.com/office/drawing/2017/decorative" val="1"/>
                </a:ext>
              </a:extLst>
            </p:cNvPr>
            <p:cNvSpPr/>
            <p:nvPr userDrawn="1"/>
          </p:nvSpPr>
          <p:spPr>
            <a:xfrm>
              <a:off x="6858000" y="2653285"/>
              <a:ext cx="5334000" cy="4204715"/>
            </a:xfrm>
            <a:prstGeom prst="rect">
              <a:avLst/>
            </a:prstGeom>
            <a:solidFill>
              <a:srgbClr val="038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2" name="Rectangle">
              <a:extLst>
                <a:ext uri="{FF2B5EF4-FFF2-40B4-BE49-F238E27FC236}">
                  <a16:creationId xmlns:a16="http://schemas.microsoft.com/office/drawing/2014/main" id="{D12D94B9-CA19-2C27-CC38-AB3DF8E3B037}"/>
                </a:ext>
                <a:ext uri="{C183D7F6-B498-43B3-948B-1728B52AA6E4}">
                  <adec:decorative xmlns:adec="http://schemas.microsoft.com/office/drawing/2017/decorative" val="1"/>
                </a:ext>
              </a:extLst>
            </p:cNvPr>
            <p:cNvSpPr/>
            <p:nvPr userDrawn="1"/>
          </p:nvSpPr>
          <p:spPr>
            <a:xfrm>
              <a:off x="0" y="0"/>
              <a:ext cx="6858000" cy="6858000"/>
            </a:xfrm>
            <a:prstGeom prst="rect">
              <a:avLst/>
            </a:prstGeom>
            <a:solidFill>
              <a:srgbClr val="1A5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lide title">
            <a:extLst>
              <a:ext uri="{FF2B5EF4-FFF2-40B4-BE49-F238E27FC236}">
                <a16:creationId xmlns:a16="http://schemas.microsoft.com/office/drawing/2014/main" id="{65F0444D-6147-B2BD-61EA-7F1F65D999B2}"/>
              </a:ext>
            </a:extLst>
          </p:cNvPr>
          <p:cNvSpPr>
            <a:spLocks noGrp="1"/>
          </p:cNvSpPr>
          <p:nvPr>
            <p:ph type="ctrTitle" hasCustomPrompt="1"/>
          </p:nvPr>
        </p:nvSpPr>
        <p:spPr>
          <a:xfrm>
            <a:off x="792667" y="780257"/>
            <a:ext cx="5303334"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4" name="Statement quote">
            <a:extLst>
              <a:ext uri="{FF2B5EF4-FFF2-40B4-BE49-F238E27FC236}">
                <a16:creationId xmlns:a16="http://schemas.microsoft.com/office/drawing/2014/main" id="{F275D0A2-AE19-7D4F-C7DA-EE24F5FA5D8C}"/>
              </a:ext>
            </a:extLst>
          </p:cNvPr>
          <p:cNvSpPr>
            <a:spLocks noGrp="1"/>
          </p:cNvSpPr>
          <p:nvPr>
            <p:ph type="body" sz="quarter" idx="13" hasCustomPrompt="1"/>
          </p:nvPr>
        </p:nvSpPr>
        <p:spPr>
          <a:xfrm>
            <a:off x="812478" y="2280252"/>
            <a:ext cx="5283521" cy="2464468"/>
          </a:xfr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lvl="0"/>
            <a:r>
              <a:rPr lang="en-US"/>
              <a:t>Explore unexpectedly human ways to manage your bank accounts 24/7—even when you're on the go.</a:t>
            </a:r>
          </a:p>
        </p:txBody>
      </p:sp>
      <p:sp>
        <p:nvSpPr>
          <p:cNvPr id="14" name="Quote citation">
            <a:extLst>
              <a:ext uri="{FF2B5EF4-FFF2-40B4-BE49-F238E27FC236}">
                <a16:creationId xmlns:a16="http://schemas.microsoft.com/office/drawing/2014/main" id="{9BD20076-AB61-2058-C0A9-476705A0E681}"/>
              </a:ext>
            </a:extLst>
          </p:cNvPr>
          <p:cNvSpPr>
            <a:spLocks noGrp="1"/>
          </p:cNvSpPr>
          <p:nvPr>
            <p:ph type="body" sz="quarter" idx="11" hasCustomPrompt="1"/>
          </p:nvPr>
        </p:nvSpPr>
        <p:spPr>
          <a:xfrm>
            <a:off x="792667" y="5034102"/>
            <a:ext cx="3637228" cy="204626"/>
          </a:xfrm>
        </p:spPr>
        <p:txBody>
          <a:bodyPr lIns="0" tIns="0" rIns="0" bIns="0">
            <a:noAutofit/>
          </a:bodyPr>
          <a:lstStyle>
            <a:lvl1pPr marL="0" indent="0">
              <a:buNone/>
              <a:defRPr sz="2000" b="0" i="0">
                <a:solidFill>
                  <a:schemeClr val="bg1"/>
                </a:solidFill>
                <a:latin typeface="TD Graphik Semilight" panose="020B0503030202060203" pitchFamily="34" charset="77"/>
              </a:defRPr>
            </a:lvl1pPr>
          </a:lstStyle>
          <a:p>
            <a:pPr lvl="0"/>
            <a:r>
              <a:rPr lang="en-US"/>
              <a:t>Quote citation </a:t>
            </a:r>
          </a:p>
        </p:txBody>
      </p:sp>
      <p:sp>
        <p:nvSpPr>
          <p:cNvPr id="18" name="Footer">
            <a:extLst>
              <a:ext uri="{FF2B5EF4-FFF2-40B4-BE49-F238E27FC236}">
                <a16:creationId xmlns:a16="http://schemas.microsoft.com/office/drawing/2014/main" id="{30D4BBFB-AC4F-9C8E-9CDB-274170F2E3FF}"/>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88E6FB0E-2957-E1C7-BD8D-26D47A52A43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pic>
        <p:nvPicPr>
          <p:cNvPr id="3" name="TD shield">
            <a:extLst>
              <a:ext uri="{FF2B5EF4-FFF2-40B4-BE49-F238E27FC236}">
                <a16:creationId xmlns:a16="http://schemas.microsoft.com/office/drawing/2014/main" id="{A14F858E-DAC6-634A-06D5-A8FF56F80A3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7860167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tement - Speach bubble green medium text">
    <p:bg>
      <p:bgPr>
        <a:solidFill>
          <a:schemeClr val="bg1"/>
        </a:solidFill>
        <a:effectLst/>
      </p:bgPr>
    </p:bg>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69EF3924-F95A-E303-97ED-C81342BD443B}"/>
              </a:ext>
            </a:extLst>
          </p:cNvPr>
          <p:cNvSpPr/>
          <p:nvPr userDrawn="1"/>
        </p:nvSpPr>
        <p:spPr>
          <a:xfrm>
            <a:off x="3201" y="0"/>
            <a:ext cx="1105062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title">
            <a:extLst>
              <a:ext uri="{FF2B5EF4-FFF2-40B4-BE49-F238E27FC236}">
                <a16:creationId xmlns:a16="http://schemas.microsoft.com/office/drawing/2014/main" id="{1EFD09F5-4673-3F53-5703-7FA8049AED31}"/>
              </a:ext>
            </a:extLst>
          </p:cNvPr>
          <p:cNvSpPr>
            <a:spLocks noGrp="1"/>
          </p:cNvSpPr>
          <p:nvPr>
            <p:ph type="ctrTitle" hasCustomPrompt="1"/>
          </p:nvPr>
        </p:nvSpPr>
        <p:spPr>
          <a:xfrm>
            <a:off x="792666" y="780257"/>
            <a:ext cx="6459107" cy="358041"/>
          </a:xfrm>
        </p:spPr>
        <p:txBody>
          <a:bodyPr lIns="0" tIns="0" rIns="0" bIns="36000" anchor="t" anchorCtr="0">
            <a:noAutofit/>
          </a:bodyPr>
          <a:lstStyle>
            <a:lvl1pPr algn="l">
              <a:defRPr sz="2800" b="1" i="0">
                <a:solidFill>
                  <a:srgbClr val="1C1C1C"/>
                </a:solidFill>
                <a:latin typeface="TD Graphik Semibold" panose="020B0503030202060203" pitchFamily="34" charset="77"/>
              </a:defRPr>
            </a:lvl1pPr>
          </a:lstStyle>
          <a:p>
            <a:r>
              <a:rPr lang="en-US"/>
              <a:t>Insert slide title here</a:t>
            </a:r>
          </a:p>
        </p:txBody>
      </p:sp>
      <p:pic>
        <p:nvPicPr>
          <p:cNvPr id="3" name="Quote bubble" descr="White quote bubble with a dark green border&#10;">
            <a:extLst>
              <a:ext uri="{FF2B5EF4-FFF2-40B4-BE49-F238E27FC236}">
                <a16:creationId xmlns:a16="http://schemas.microsoft.com/office/drawing/2014/main" id="{8515FE91-07E6-51C9-09D0-C8403961E0A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2312" y="1477597"/>
            <a:ext cx="7772400" cy="4984229"/>
          </a:xfrm>
          <a:prstGeom prst="rect">
            <a:avLst/>
          </a:prstGeom>
        </p:spPr>
      </p:pic>
      <p:sp>
        <p:nvSpPr>
          <p:cNvPr id="13" name="Quote citation">
            <a:extLst>
              <a:ext uri="{FF2B5EF4-FFF2-40B4-BE49-F238E27FC236}">
                <a16:creationId xmlns:a16="http://schemas.microsoft.com/office/drawing/2014/main" id="{C774C8D4-2264-E17A-51A5-3193DA03F83A}"/>
              </a:ext>
            </a:extLst>
          </p:cNvPr>
          <p:cNvSpPr>
            <a:spLocks noGrp="1"/>
          </p:cNvSpPr>
          <p:nvPr>
            <p:ph type="body" sz="quarter" idx="11" hasCustomPrompt="1"/>
          </p:nvPr>
        </p:nvSpPr>
        <p:spPr>
          <a:xfrm>
            <a:off x="3297711" y="4683719"/>
            <a:ext cx="3637228" cy="204626"/>
          </a:xfrm>
        </p:spPr>
        <p:txBody>
          <a:bodyPr lIns="0" tIns="0" rIns="0" bIns="0">
            <a:normAutofit/>
          </a:bodyPr>
          <a:lstStyle>
            <a:lvl1pPr marL="0" indent="0">
              <a:buNone/>
              <a:defRPr sz="1600" b="0" i="0">
                <a:solidFill>
                  <a:srgbClr val="1A5336"/>
                </a:solidFill>
                <a:latin typeface="TD Graphik Semilight" panose="020B0503030202060203" pitchFamily="34" charset="77"/>
              </a:defRPr>
            </a:lvl1pPr>
          </a:lstStyle>
          <a:p>
            <a:pPr lvl="0"/>
            <a:r>
              <a:rPr lang="en-US"/>
              <a:t>TD Bank</a:t>
            </a:r>
          </a:p>
        </p:txBody>
      </p:sp>
      <p:sp>
        <p:nvSpPr>
          <p:cNvPr id="16" name="Quote">
            <a:extLst>
              <a:ext uri="{FF2B5EF4-FFF2-40B4-BE49-F238E27FC236}">
                <a16:creationId xmlns:a16="http://schemas.microsoft.com/office/drawing/2014/main" id="{1E1D04BB-8AD7-DEE2-27B1-A27EE4D95490}"/>
              </a:ext>
            </a:extLst>
          </p:cNvPr>
          <p:cNvSpPr>
            <a:spLocks noGrp="1"/>
          </p:cNvSpPr>
          <p:nvPr>
            <p:ph type="body" sz="quarter" idx="13" hasCustomPrompt="1"/>
          </p:nvPr>
        </p:nvSpPr>
        <p:spPr>
          <a:xfrm>
            <a:off x="3297711" y="2230843"/>
            <a:ext cx="5059543" cy="2452876"/>
          </a:xfrm>
        </p:spPr>
        <p:txBody>
          <a:bodyPr lIns="0" tIns="0" rIns="0" bIns="0">
            <a:noAutofit/>
          </a:bodyPr>
          <a:lstStyle>
            <a:lvl1pPr marL="0" indent="0">
              <a:buNone/>
              <a:defRPr sz="3600" b="1" i="0">
                <a:solidFill>
                  <a:srgbClr val="1A5336"/>
                </a:solidFill>
                <a:latin typeface="TD Graphik Medium" panose="020B0503030202060203" pitchFamily="34" charset="77"/>
              </a:defRPr>
            </a:lvl1pPr>
          </a:lstStyle>
          <a:p>
            <a:pPr lvl="0"/>
            <a:r>
              <a:rPr lang="en-US"/>
              <a:t>Explore unexpectedly human ways to manage your bank accounts 24/7</a:t>
            </a:r>
          </a:p>
        </p:txBody>
      </p:sp>
      <p:sp>
        <p:nvSpPr>
          <p:cNvPr id="10" name="Page Number">
            <a:extLst>
              <a:ext uri="{FF2B5EF4-FFF2-40B4-BE49-F238E27FC236}">
                <a16:creationId xmlns:a16="http://schemas.microsoft.com/office/drawing/2014/main" id="{3BDEDAC0-14DE-4744-30BD-D6C93EEFC0B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1" name="Footer">
            <a:extLst>
              <a:ext uri="{FF2B5EF4-FFF2-40B4-BE49-F238E27FC236}">
                <a16:creationId xmlns:a16="http://schemas.microsoft.com/office/drawing/2014/main" id="{C36A0C7C-6164-6866-D00C-D549433992CD}"/>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pic>
        <p:nvPicPr>
          <p:cNvPr id="6" name="TD Shield">
            <a:extLst>
              <a:ext uri="{FF2B5EF4-FFF2-40B4-BE49-F238E27FC236}">
                <a16:creationId xmlns:a16="http://schemas.microsoft.com/office/drawing/2014/main" id="{C1D73E0E-3EA2-A610-A232-3EC6DC9495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FB9D419D-4A74-67AB-A364-9A3974E4824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6931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 White background and TD Square">
    <p:bg>
      <p:bgPr>
        <a:solidFill>
          <a:schemeClr val="bg1"/>
        </a:solidFill>
        <a:effectLst/>
      </p:bgPr>
    </p:bg>
    <p:spTree>
      <p:nvGrpSpPr>
        <p:cNvPr id="1" name=""/>
        <p:cNvGrpSpPr/>
        <p:nvPr/>
      </p:nvGrpSpPr>
      <p:grpSpPr>
        <a:xfrm>
          <a:off x="0" y="0"/>
          <a:ext cx="0" cy="0"/>
          <a:chOff x="0" y="0"/>
          <a:chExt cx="0" cy="0"/>
        </a:xfrm>
      </p:grpSpPr>
      <p:sp>
        <p:nvSpPr>
          <p:cNvPr id="3" name="Thank you subhead">
            <a:extLst>
              <a:ext uri="{FF2B5EF4-FFF2-40B4-BE49-F238E27FC236}">
                <a16:creationId xmlns:a16="http://schemas.microsoft.com/office/drawing/2014/main" id="{53BF40A3-3729-BA2C-9B9E-B22F7CA67F3E}"/>
              </a:ext>
            </a:extLst>
          </p:cNvPr>
          <p:cNvSpPr>
            <a:spLocks noGrp="1"/>
          </p:cNvSpPr>
          <p:nvPr>
            <p:ph type="body" idx="1" hasCustomPrompt="1"/>
          </p:nvPr>
        </p:nvSpPr>
        <p:spPr>
          <a:xfrm>
            <a:off x="749299" y="3956211"/>
            <a:ext cx="6870701" cy="1857793"/>
          </a:xfrm>
        </p:spPr>
        <p:txBody>
          <a:bodyPr anchor="t">
            <a:normAutofit/>
          </a:bodyPr>
          <a:lstStyle>
            <a:lvl1pPr marL="0" indent="0">
              <a:buNone/>
              <a:defRPr sz="2000" b="0" i="0">
                <a:solidFill>
                  <a:schemeClr val="tx1"/>
                </a:solidFill>
                <a:latin typeface="TD Graphik Semilight" panose="020B0503030202060203" pitchFamily="34" charset="77"/>
              </a:defRPr>
            </a:lvl1pPr>
            <a:lvl2pPr marL="685823" indent="0">
              <a:buNone/>
              <a:defRPr sz="3000">
                <a:solidFill>
                  <a:schemeClr val="tx1">
                    <a:tint val="75000"/>
                  </a:schemeClr>
                </a:solidFill>
              </a:defRPr>
            </a:lvl2pPr>
            <a:lvl3pPr marL="1371645" indent="0">
              <a:buNone/>
              <a:defRPr sz="2700">
                <a:solidFill>
                  <a:schemeClr val="tx1">
                    <a:tint val="75000"/>
                  </a:schemeClr>
                </a:solidFill>
              </a:defRPr>
            </a:lvl3pPr>
            <a:lvl4pPr marL="2057468" indent="0">
              <a:buNone/>
              <a:defRPr sz="2400">
                <a:solidFill>
                  <a:schemeClr val="tx1">
                    <a:tint val="75000"/>
                  </a:schemeClr>
                </a:solidFill>
              </a:defRPr>
            </a:lvl4pPr>
            <a:lvl5pPr marL="2743292" indent="0">
              <a:buNone/>
              <a:defRPr sz="2400">
                <a:solidFill>
                  <a:schemeClr val="tx1">
                    <a:tint val="75000"/>
                  </a:schemeClr>
                </a:solidFill>
              </a:defRPr>
            </a:lvl5pPr>
            <a:lvl6pPr marL="3429114" indent="0">
              <a:buNone/>
              <a:defRPr sz="2400">
                <a:solidFill>
                  <a:schemeClr val="tx1">
                    <a:tint val="75000"/>
                  </a:schemeClr>
                </a:solidFill>
              </a:defRPr>
            </a:lvl6pPr>
            <a:lvl7pPr marL="4114937" indent="0">
              <a:buNone/>
              <a:defRPr sz="2400">
                <a:solidFill>
                  <a:schemeClr val="tx1">
                    <a:tint val="75000"/>
                  </a:schemeClr>
                </a:solidFill>
              </a:defRPr>
            </a:lvl7pPr>
            <a:lvl8pPr marL="4800760" indent="0">
              <a:buNone/>
              <a:defRPr sz="2400">
                <a:solidFill>
                  <a:schemeClr val="tx1">
                    <a:tint val="75000"/>
                  </a:schemeClr>
                </a:solidFill>
              </a:defRPr>
            </a:lvl8pPr>
            <a:lvl9pPr marL="5486583" indent="0">
              <a:buNone/>
              <a:defRPr sz="2400">
                <a:solidFill>
                  <a:schemeClr val="tx1">
                    <a:tint val="75000"/>
                  </a:schemeClr>
                </a:solidFill>
              </a:defRPr>
            </a:lvl9pPr>
          </a:lstStyle>
          <a:p>
            <a:pPr lvl="0"/>
            <a:r>
              <a:rPr lang="en-US"/>
              <a:t>Optional supporting text</a:t>
            </a:r>
          </a:p>
        </p:txBody>
      </p:sp>
      <p:sp>
        <p:nvSpPr>
          <p:cNvPr id="13" name="Green Rectangle">
            <a:extLst>
              <a:ext uri="{FF2B5EF4-FFF2-40B4-BE49-F238E27FC236}">
                <a16:creationId xmlns:a16="http://schemas.microsoft.com/office/drawing/2014/main" id="{46ED00FC-075A-0F69-4BFF-2F89FDBEABB4}"/>
              </a:ext>
              <a:ext uri="{C183D7F6-B498-43B3-948B-1728B52AA6E4}">
                <adec:decorative xmlns:adec="http://schemas.microsoft.com/office/drawing/2017/decorative" val="1"/>
              </a:ext>
            </a:extLst>
          </p:cNvPr>
          <p:cNvSpPr/>
          <p:nvPr userDrawn="1"/>
        </p:nvSpPr>
        <p:spPr>
          <a:xfrm>
            <a:off x="8134597" y="2800597"/>
            <a:ext cx="4057403" cy="4057403"/>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roject Name">
            <a:extLst>
              <a:ext uri="{FF2B5EF4-FFF2-40B4-BE49-F238E27FC236}">
                <a16:creationId xmlns:a16="http://schemas.microsoft.com/office/drawing/2014/main" id="{01E2E359-EB15-E51D-756A-1F14A8000161}"/>
              </a:ext>
            </a:extLst>
          </p:cNvPr>
          <p:cNvSpPr>
            <a:spLocks noGrp="1"/>
          </p:cNvSpPr>
          <p:nvPr>
            <p:ph type="body" sz="quarter" idx="15" hasCustomPrompt="1"/>
          </p:nvPr>
        </p:nvSpPr>
        <p:spPr>
          <a:xfrm>
            <a:off x="8760891" y="442781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15" name="Date">
            <a:extLst>
              <a:ext uri="{FF2B5EF4-FFF2-40B4-BE49-F238E27FC236}">
                <a16:creationId xmlns:a16="http://schemas.microsoft.com/office/drawing/2014/main" id="{B90E27F3-FC2C-A6A3-7557-DB611AE44BA6}"/>
              </a:ext>
            </a:extLst>
          </p:cNvPr>
          <p:cNvSpPr>
            <a:spLocks noGrp="1"/>
          </p:cNvSpPr>
          <p:nvPr>
            <p:ph type="body" sz="quarter" idx="12" hasCustomPrompt="1"/>
          </p:nvPr>
        </p:nvSpPr>
        <p:spPr>
          <a:xfrm>
            <a:off x="8761578" y="4754692"/>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19" name="Team Name">
            <a:extLst>
              <a:ext uri="{FF2B5EF4-FFF2-40B4-BE49-F238E27FC236}">
                <a16:creationId xmlns:a16="http://schemas.microsoft.com/office/drawing/2014/main" id="{0BBD7591-D36B-7433-3C15-9E5B2B291927}"/>
              </a:ext>
            </a:extLst>
          </p:cNvPr>
          <p:cNvSpPr>
            <a:spLocks noGrp="1"/>
          </p:cNvSpPr>
          <p:nvPr>
            <p:ph type="body" sz="quarter" idx="16" hasCustomPrompt="1"/>
          </p:nvPr>
        </p:nvSpPr>
        <p:spPr>
          <a:xfrm>
            <a:off x="8760651" y="5295296"/>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17" name="Members">
            <a:extLst>
              <a:ext uri="{FF2B5EF4-FFF2-40B4-BE49-F238E27FC236}">
                <a16:creationId xmlns:a16="http://schemas.microsoft.com/office/drawing/2014/main" id="{B17948B1-A928-1004-27AC-AE43D857AEC9}"/>
              </a:ext>
            </a:extLst>
          </p:cNvPr>
          <p:cNvSpPr>
            <a:spLocks noGrp="1"/>
          </p:cNvSpPr>
          <p:nvPr>
            <p:ph type="body" sz="quarter" idx="14" hasCustomPrompt="1"/>
          </p:nvPr>
        </p:nvSpPr>
        <p:spPr>
          <a:xfrm>
            <a:off x="8761578" y="5609378"/>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sp>
        <p:nvSpPr>
          <p:cNvPr id="14" name="Footer">
            <a:extLst>
              <a:ext uri="{FF2B5EF4-FFF2-40B4-BE49-F238E27FC236}">
                <a16:creationId xmlns:a16="http://schemas.microsoft.com/office/drawing/2014/main" id="{A104A153-5B2F-CD56-D823-7A68E9550FC1}"/>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2" name="Page Number">
            <a:extLst>
              <a:ext uri="{FF2B5EF4-FFF2-40B4-BE49-F238E27FC236}">
                <a16:creationId xmlns:a16="http://schemas.microsoft.com/office/drawing/2014/main" id="{F17DF3F3-9CA9-4986-E088-9B934F408FC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7" name="TD Shield" descr="TD shield logo in white and green.">
            <a:extLst>
              <a:ext uri="{FF2B5EF4-FFF2-40B4-BE49-F238E27FC236}">
                <a16:creationId xmlns:a16="http://schemas.microsoft.com/office/drawing/2014/main" id="{56BA1358-9F7F-F774-7868-3C82FCDBF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70132" y="390632"/>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9F3E693-0653-C7F0-DB88-221FC6EB42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206" y="147890"/>
            <a:ext cx="2258098" cy="922548"/>
          </a:xfrm>
          <a:prstGeom prst="rect">
            <a:avLst/>
          </a:prstGeom>
        </p:spPr>
      </p:pic>
      <p:sp>
        <p:nvSpPr>
          <p:cNvPr id="4" name="TextBox 3">
            <a:extLst>
              <a:ext uri="{FF2B5EF4-FFF2-40B4-BE49-F238E27FC236}">
                <a16:creationId xmlns:a16="http://schemas.microsoft.com/office/drawing/2014/main" id="{257B43F4-99B2-8C2E-E1B7-00799D3AC5FA}"/>
              </a:ext>
            </a:extLst>
          </p:cNvPr>
          <p:cNvSpPr txBox="1"/>
          <p:nvPr userDrawn="1"/>
        </p:nvSpPr>
        <p:spPr>
          <a:xfrm>
            <a:off x="749299" y="2428100"/>
            <a:ext cx="5657318" cy="1528111"/>
          </a:xfrm>
          <a:prstGeom prst="rect">
            <a:avLst/>
          </a:prstGeom>
          <a:noFill/>
        </p:spPr>
        <p:txBody>
          <a:bodyPr wrap="none" rtlCol="0">
            <a:spAutoFit/>
          </a:bodyPr>
          <a:lstStyle/>
          <a:p>
            <a:r>
              <a:rPr lang="en-US" sz="9330" b="1" dirty="0"/>
              <a:t>Thank you.</a:t>
            </a:r>
            <a:endParaRPr lang="en-CA" sz="9330" b="1" dirty="0"/>
          </a:p>
        </p:txBody>
      </p:sp>
    </p:spTree>
    <p:extLst>
      <p:ext uri="{BB962C8B-B14F-4D97-AF65-F5344CB8AC3E}">
        <p14:creationId xmlns:p14="http://schemas.microsoft.com/office/powerpoint/2010/main" val="10708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D green square with image">
    <p:spTree>
      <p:nvGrpSpPr>
        <p:cNvPr id="1" name=""/>
        <p:cNvGrpSpPr/>
        <p:nvPr/>
      </p:nvGrpSpPr>
      <p:grpSpPr>
        <a:xfrm>
          <a:off x="0" y="0"/>
          <a:ext cx="0" cy="0"/>
          <a:chOff x="0" y="0"/>
          <a:chExt cx="0" cy="0"/>
        </a:xfrm>
      </p:grpSpPr>
      <p:pic>
        <p:nvPicPr>
          <p:cNvPr id="12" name="Image">
            <a:extLst>
              <a:ext uri="{FF2B5EF4-FFF2-40B4-BE49-F238E27FC236}">
                <a16:creationId xmlns:a16="http://schemas.microsoft.com/office/drawing/2014/main" id="{89B695C6-D596-9070-BC32-BDF66878C151}"/>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28000" y="0"/>
            <a:ext cx="7770829" cy="6858000"/>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0" y="5932967"/>
            <a:ext cx="12198829" cy="92503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6919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D green square with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5C1F1-7017-44B4-84CA-DBABD25ABE02}"/>
              </a:ext>
            </a:extLst>
          </p:cNvPr>
          <p:cNvPicPr>
            <a:picLocks noChangeAspect="1"/>
          </p:cNvPicPr>
          <p:nvPr userDrawn="1"/>
        </p:nvPicPr>
        <p:blipFill>
          <a:blip r:embed="rId2" cstate="email">
            <a:alphaModFix amt="80000"/>
            <a:extLst>
              <a:ext uri="{BEBA8EAE-BF5A-486C-A8C5-ECC9F3942E4B}">
                <a14:imgProps xmlns:a14="http://schemas.microsoft.com/office/drawing/2010/main">
                  <a14:imgLayer r:embed="rId3">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1" y="-12192"/>
            <a:ext cx="12212520" cy="6051303"/>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1" y="5932967"/>
            <a:ext cx="12192000" cy="925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2" name="TextBox 1">
            <a:extLst>
              <a:ext uri="{FF2B5EF4-FFF2-40B4-BE49-F238E27FC236}">
                <a16:creationId xmlns:a16="http://schemas.microsoft.com/office/drawing/2014/main" id="{7CE50ED4-97B3-4A8B-8950-72D9ECF02120}"/>
              </a:ext>
            </a:extLst>
          </p:cNvPr>
          <p:cNvSpPr txBox="1"/>
          <p:nvPr userDrawn="1"/>
        </p:nvSpPr>
        <p:spPr>
          <a:xfrm>
            <a:off x="11033760" y="5457139"/>
            <a:ext cx="975360" cy="246874"/>
          </a:xfrm>
          <a:prstGeom prst="rect">
            <a:avLst/>
          </a:prstGeom>
          <a:solidFill>
            <a:schemeClr val="bg1"/>
          </a:solidFill>
        </p:spPr>
        <p:txBody>
          <a:bodyPr wrap="square" rtlCol="0">
            <a:spAutoFit/>
          </a:bodyPr>
          <a:lstStyle/>
          <a:p>
            <a:r>
              <a:rPr lang="en-US" sz="1000" b="1" i="0" dirty="0">
                <a:latin typeface="TD Graphik Semibold" panose="020B0503030202060203" pitchFamily="34" charset="77"/>
              </a:rPr>
              <a:t>Internal only</a:t>
            </a:r>
          </a:p>
        </p:txBody>
      </p:sp>
    </p:spTree>
    <p:extLst>
      <p:ext uri="{BB962C8B-B14F-4D97-AF65-F5344CB8AC3E}">
        <p14:creationId xmlns:p14="http://schemas.microsoft.com/office/powerpoint/2010/main" val="354603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subhead, square image">
    <p:bg>
      <p:bgPr>
        <a:solidFill>
          <a:schemeClr val="bg1"/>
        </a:solidFill>
        <a:effectLst/>
      </p:bgPr>
    </p:bg>
    <p:spTree>
      <p:nvGrpSpPr>
        <p:cNvPr id="1" name=""/>
        <p:cNvGrpSpPr/>
        <p:nvPr/>
      </p:nvGrpSpPr>
      <p:grpSpPr>
        <a:xfrm>
          <a:off x="0" y="0"/>
          <a:ext cx="0" cy="0"/>
          <a:chOff x="0" y="0"/>
          <a:chExt cx="0" cy="0"/>
        </a:xfrm>
      </p:grpSpPr>
      <p:sp>
        <p:nvSpPr>
          <p:cNvPr id="3" name="Green rectangle">
            <a:extLst>
              <a:ext uri="{FF2B5EF4-FFF2-40B4-BE49-F238E27FC236}">
                <a16:creationId xmlns:a16="http://schemas.microsoft.com/office/drawing/2014/main" id="{475E0B0D-8DCA-A59C-CA51-B2AC9449831A}"/>
              </a:ext>
            </a:extLst>
          </p:cNvPr>
          <p:cNvSpPr/>
          <p:nvPr userDrawn="1"/>
        </p:nvSpPr>
        <p:spPr>
          <a:xfrm>
            <a:off x="9426329" y="0"/>
            <a:ext cx="2765671" cy="5949696"/>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Cover Title">
            <a:extLst>
              <a:ext uri="{FF2B5EF4-FFF2-40B4-BE49-F238E27FC236}">
                <a16:creationId xmlns:a16="http://schemas.microsoft.com/office/drawing/2014/main" id="{A0C316F8-5D8B-8E5F-1CBA-686E0F51ED3A}"/>
              </a:ext>
            </a:extLst>
          </p:cNvPr>
          <p:cNvSpPr>
            <a:spLocks noGrp="1"/>
          </p:cNvSpPr>
          <p:nvPr>
            <p:ph type="ctrTitle" hasCustomPrompt="1"/>
          </p:nvPr>
        </p:nvSpPr>
        <p:spPr>
          <a:xfrm>
            <a:off x="621474" y="1602290"/>
            <a:ext cx="4793909" cy="523560"/>
          </a:xfrm>
          <a:noFill/>
        </p:spPr>
        <p:txBody>
          <a:bodyPr lIns="0" tIns="0" rIns="0" bIns="0" anchor="t" anchorCtr="0">
            <a:noAutofit/>
          </a:bodyPr>
          <a:lstStyle>
            <a:lvl1pPr algn="l">
              <a:defRPr sz="4000" b="1" i="0">
                <a:solidFill>
                  <a:srgbClr val="038203"/>
                </a:solidFill>
                <a:latin typeface="TD Graphik Semibold" panose="020B0503030202060203" pitchFamily="34" charset="77"/>
              </a:defRPr>
            </a:lvl1pPr>
          </a:lstStyle>
          <a:p>
            <a:r>
              <a:rPr lang="en-US" dirty="0"/>
              <a:t>Insert title header.</a:t>
            </a:r>
          </a:p>
        </p:txBody>
      </p:sp>
      <p:sp>
        <p:nvSpPr>
          <p:cNvPr id="19" name="Subtitle">
            <a:extLst>
              <a:ext uri="{FF2B5EF4-FFF2-40B4-BE49-F238E27FC236}">
                <a16:creationId xmlns:a16="http://schemas.microsoft.com/office/drawing/2014/main" id="{839BE9B2-7AF6-0E7D-BDFF-A1CFFC863A9A}"/>
              </a:ext>
            </a:extLst>
          </p:cNvPr>
          <p:cNvSpPr>
            <a:spLocks noGrp="1"/>
          </p:cNvSpPr>
          <p:nvPr>
            <p:ph type="subTitle" idx="1" hasCustomPrompt="1"/>
          </p:nvPr>
        </p:nvSpPr>
        <p:spPr>
          <a:xfrm>
            <a:off x="621474" y="2302256"/>
            <a:ext cx="4793908" cy="307757"/>
          </a:xfrm>
        </p:spPr>
        <p:txBody>
          <a:bodyPr lIns="0" tIns="0" rIns="0" bIns="0">
            <a:noAutofit/>
          </a:bodyPr>
          <a:lstStyle>
            <a:lvl1pPr marL="0" indent="0" algn="l">
              <a:lnSpc>
                <a:spcPts val="2320"/>
              </a:lnSpc>
              <a:spcBef>
                <a:spcPts val="0"/>
              </a:spcBef>
              <a:buNone/>
              <a:defRPr sz="2000" b="0" i="0">
                <a:solidFill>
                  <a:srgbClr val="1C1C1C"/>
                </a:solidFill>
                <a:latin typeface="TD Graphik Semilight"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dirty="0">
                <a:effectLst/>
              </a:rPr>
              <a:t>Insert subhead here.</a:t>
            </a:r>
          </a:p>
        </p:txBody>
      </p:sp>
      <p:sp>
        <p:nvSpPr>
          <p:cNvPr id="14" name="Project Name">
            <a:extLst>
              <a:ext uri="{FF2B5EF4-FFF2-40B4-BE49-F238E27FC236}">
                <a16:creationId xmlns:a16="http://schemas.microsoft.com/office/drawing/2014/main" id="{CADECC70-6FA4-9354-6629-B06E3A676AD7}"/>
              </a:ext>
            </a:extLst>
          </p:cNvPr>
          <p:cNvSpPr>
            <a:spLocks noGrp="1"/>
          </p:cNvSpPr>
          <p:nvPr>
            <p:ph type="body" sz="quarter" idx="11" hasCustomPrompt="1"/>
          </p:nvPr>
        </p:nvSpPr>
        <p:spPr>
          <a:xfrm>
            <a:off x="621473" y="44009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5" name="Date">
            <a:extLst>
              <a:ext uri="{FF2B5EF4-FFF2-40B4-BE49-F238E27FC236}">
                <a16:creationId xmlns:a16="http://schemas.microsoft.com/office/drawing/2014/main" id="{65CA4DD4-BAA9-D177-C260-068D5D9AA160}"/>
              </a:ext>
            </a:extLst>
          </p:cNvPr>
          <p:cNvSpPr>
            <a:spLocks noGrp="1"/>
          </p:cNvSpPr>
          <p:nvPr>
            <p:ph type="body" sz="quarter" idx="12" hasCustomPrompt="1"/>
          </p:nvPr>
        </p:nvSpPr>
        <p:spPr>
          <a:xfrm>
            <a:off x="621473"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6" name="Team Name">
            <a:extLst>
              <a:ext uri="{FF2B5EF4-FFF2-40B4-BE49-F238E27FC236}">
                <a16:creationId xmlns:a16="http://schemas.microsoft.com/office/drawing/2014/main" id="{44ACFA7F-5714-A266-FA8F-4078B9A4B7D0}"/>
              </a:ext>
            </a:extLst>
          </p:cNvPr>
          <p:cNvSpPr>
            <a:spLocks noGrp="1"/>
          </p:cNvSpPr>
          <p:nvPr>
            <p:ph type="body" sz="quarter" idx="13" hasCustomPrompt="1"/>
          </p:nvPr>
        </p:nvSpPr>
        <p:spPr>
          <a:xfrm>
            <a:off x="3355282" y="43975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p:txBody>
      </p:sp>
      <p:sp>
        <p:nvSpPr>
          <p:cNvPr id="17" name="Members">
            <a:extLst>
              <a:ext uri="{FF2B5EF4-FFF2-40B4-BE49-F238E27FC236}">
                <a16:creationId xmlns:a16="http://schemas.microsoft.com/office/drawing/2014/main" id="{F3DA021E-E4C6-8E57-2411-60E3AA7E13C6}"/>
              </a:ext>
            </a:extLst>
          </p:cNvPr>
          <p:cNvSpPr>
            <a:spLocks noGrp="1"/>
          </p:cNvSpPr>
          <p:nvPr>
            <p:ph type="body" sz="quarter" idx="14" hasCustomPrompt="1"/>
          </p:nvPr>
        </p:nvSpPr>
        <p:spPr>
          <a:xfrm>
            <a:off x="3355282"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11" name="Project Name Keyline">
            <a:extLst>
              <a:ext uri="{FF2B5EF4-FFF2-40B4-BE49-F238E27FC236}">
                <a16:creationId xmlns:a16="http://schemas.microsoft.com/office/drawing/2014/main" id="{24EFD66A-3537-9A43-8E24-424A29214A4F}"/>
              </a:ext>
              <a:ext uri="{C183D7F6-B498-43B3-948B-1728B52AA6E4}">
                <adec:decorative xmlns:adec="http://schemas.microsoft.com/office/drawing/2017/decorative" val="1"/>
              </a:ext>
            </a:extLst>
          </p:cNvPr>
          <p:cNvCxnSpPr>
            <a:cxnSpLocks/>
          </p:cNvCxnSpPr>
          <p:nvPr userDrawn="1"/>
        </p:nvCxnSpPr>
        <p:spPr>
          <a:xfrm>
            <a:off x="621473" y="4306706"/>
            <a:ext cx="20557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3" name="Project Name Keyline">
            <a:extLst>
              <a:ext uri="{FF2B5EF4-FFF2-40B4-BE49-F238E27FC236}">
                <a16:creationId xmlns:a16="http://schemas.microsoft.com/office/drawing/2014/main" id="{694F0D3C-C28D-C3D9-1C87-C1F44775E0A0}"/>
              </a:ext>
              <a:ext uri="{C183D7F6-B498-43B3-948B-1728B52AA6E4}">
                <adec:decorative xmlns:adec="http://schemas.microsoft.com/office/drawing/2017/decorative" val="1"/>
              </a:ext>
            </a:extLst>
          </p:cNvPr>
          <p:cNvCxnSpPr>
            <a:cxnSpLocks/>
          </p:cNvCxnSpPr>
          <p:nvPr userDrawn="1"/>
        </p:nvCxnSpPr>
        <p:spPr>
          <a:xfrm>
            <a:off x="3345821" y="4306706"/>
            <a:ext cx="2069561"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Picture 5" descr="A person wearing a virtual reality headset&#10;&#10;Description automatically generated">
            <a:extLst>
              <a:ext uri="{FF2B5EF4-FFF2-40B4-BE49-F238E27FC236}">
                <a16:creationId xmlns:a16="http://schemas.microsoft.com/office/drawing/2014/main" id="{FEC8428E-D930-7AFF-BF06-ECA621264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3912" y="814111"/>
            <a:ext cx="5144231" cy="5144231"/>
          </a:xfrm>
          <a:prstGeom prst="rect">
            <a:avLst/>
          </a:prstGeom>
        </p:spPr>
      </p:pic>
      <p:pic>
        <p:nvPicPr>
          <p:cNvPr id="9" name="TD Shield" descr="TD shield logo in white and green.">
            <a:extLst>
              <a:ext uri="{FF2B5EF4-FFF2-40B4-BE49-F238E27FC236}">
                <a16:creationId xmlns:a16="http://schemas.microsoft.com/office/drawing/2014/main" id="{50526BE9-CD2E-BC7D-13D6-9B345CAA92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0" name="Picture 9" descr="A green and black logo&#10;&#10;Description automatically generated">
            <a:extLst>
              <a:ext uri="{FF2B5EF4-FFF2-40B4-BE49-F238E27FC236}">
                <a16:creationId xmlns:a16="http://schemas.microsoft.com/office/drawing/2014/main" id="{18746F90-66D4-71F3-BD55-5BBFE1122C0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39248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subhead, portrait image">
    <p:bg>
      <p:bgPr>
        <a:solidFill>
          <a:schemeClr val="bg1"/>
        </a:solidFill>
        <a:effectLst/>
      </p:bgPr>
    </p:bg>
    <p:spTree>
      <p:nvGrpSpPr>
        <p:cNvPr id="1" name=""/>
        <p:cNvGrpSpPr/>
        <p:nvPr/>
      </p:nvGrpSpPr>
      <p:grpSpPr>
        <a:xfrm>
          <a:off x="0" y="0"/>
          <a:ext cx="0" cy="0"/>
          <a:chOff x="0" y="0"/>
          <a:chExt cx="0" cy="0"/>
        </a:xfrm>
      </p:grpSpPr>
      <p:pic>
        <p:nvPicPr>
          <p:cNvPr id="10" name="TD Shield" descr="TD shield logo in white and green.">
            <a:extLst>
              <a:ext uri="{FF2B5EF4-FFF2-40B4-BE49-F238E27FC236}">
                <a16:creationId xmlns:a16="http://schemas.microsoft.com/office/drawing/2014/main" id="{5BB73890-61B4-5084-F921-06BA820111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11" name="Picture 10" descr="A green and black logo&#10;&#10;Description automatically generated">
            <a:extLst>
              <a:ext uri="{FF2B5EF4-FFF2-40B4-BE49-F238E27FC236}">
                <a16:creationId xmlns:a16="http://schemas.microsoft.com/office/drawing/2014/main" id="{EC9704B9-71F3-2E59-CE34-5309BAEA47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
        <p:nvSpPr>
          <p:cNvPr id="12" name="Cover Title">
            <a:extLst>
              <a:ext uri="{FF2B5EF4-FFF2-40B4-BE49-F238E27FC236}">
                <a16:creationId xmlns:a16="http://schemas.microsoft.com/office/drawing/2014/main" id="{7CC53479-D028-7E31-07DF-F305CDF806B0}"/>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5" name="Subtitle">
            <a:extLst>
              <a:ext uri="{FF2B5EF4-FFF2-40B4-BE49-F238E27FC236}">
                <a16:creationId xmlns:a16="http://schemas.microsoft.com/office/drawing/2014/main" id="{B9DC04E6-364E-98EE-FC41-ACA456A4771D}"/>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6" name="Project Name">
            <a:extLst>
              <a:ext uri="{FF2B5EF4-FFF2-40B4-BE49-F238E27FC236}">
                <a16:creationId xmlns:a16="http://schemas.microsoft.com/office/drawing/2014/main" id="{94962885-4D8B-DF5B-D992-254393E04130}"/>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19" name="Date">
            <a:extLst>
              <a:ext uri="{FF2B5EF4-FFF2-40B4-BE49-F238E27FC236}">
                <a16:creationId xmlns:a16="http://schemas.microsoft.com/office/drawing/2014/main" id="{88DF9D37-9676-0A52-80ED-C6877044D8ED}"/>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20" name="Team Name">
            <a:extLst>
              <a:ext uri="{FF2B5EF4-FFF2-40B4-BE49-F238E27FC236}">
                <a16:creationId xmlns:a16="http://schemas.microsoft.com/office/drawing/2014/main" id="{95235A26-CE87-57F5-0F3A-FAA85170DFC5}"/>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a:p>
            <a:endParaRPr lang="en-US" sz="1600" b="1" i="0" dirty="0">
              <a:solidFill>
                <a:srgbClr val="1C1C1C"/>
              </a:solidFill>
              <a:latin typeface="TD Graphik Medium" panose="020B0503030202060203" pitchFamily="34" charset="77"/>
            </a:endParaRPr>
          </a:p>
        </p:txBody>
      </p:sp>
      <p:sp>
        <p:nvSpPr>
          <p:cNvPr id="21" name="Members">
            <a:extLst>
              <a:ext uri="{FF2B5EF4-FFF2-40B4-BE49-F238E27FC236}">
                <a16:creationId xmlns:a16="http://schemas.microsoft.com/office/drawing/2014/main" id="{C75AED40-7938-AAAD-1CA5-D943C88042D5}"/>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26" name="Project Name Keyline">
            <a:extLst>
              <a:ext uri="{FF2B5EF4-FFF2-40B4-BE49-F238E27FC236}">
                <a16:creationId xmlns:a16="http://schemas.microsoft.com/office/drawing/2014/main" id="{E805015C-6CEE-F8A9-AAA7-D91A340225DC}"/>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27" name="Project Name Keyline">
            <a:extLst>
              <a:ext uri="{FF2B5EF4-FFF2-40B4-BE49-F238E27FC236}">
                <a16:creationId xmlns:a16="http://schemas.microsoft.com/office/drawing/2014/main" id="{26910875-6506-CBD7-9C57-3BC0DAD2B67C}"/>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410ED02-35FF-A444-143A-119DF5E83F26}"/>
              </a:ext>
            </a:extLst>
          </p:cNvPr>
          <p:cNvPicPr preferRelativeResize="0">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083600" y="0"/>
            <a:ext cx="5108400" cy="6858007"/>
          </a:xfrm>
          <a:prstGeom prst="rect">
            <a:avLst/>
          </a:prstGeom>
        </p:spPr>
      </p:pic>
      <p:sp>
        <p:nvSpPr>
          <p:cNvPr id="13" name="TextBox 12">
            <a:extLst>
              <a:ext uri="{FF2B5EF4-FFF2-40B4-BE49-F238E27FC236}">
                <a16:creationId xmlns:a16="http://schemas.microsoft.com/office/drawing/2014/main" id="{491139C4-35B1-C07C-5CBF-74917E086FEC}"/>
              </a:ext>
            </a:extLst>
          </p:cNvPr>
          <p:cNvSpPr txBox="1"/>
          <p:nvPr userDrawn="1"/>
        </p:nvSpPr>
        <p:spPr>
          <a:xfrm>
            <a:off x="816995" y="1616943"/>
            <a:ext cx="2354044" cy="313932"/>
          </a:xfrm>
          <a:prstGeom prst="rect">
            <a:avLst/>
          </a:prstGeom>
          <a:noFill/>
        </p:spPr>
        <p:txBody>
          <a:bodyPr wrap="square">
            <a:spAutoFit/>
          </a:bodyPr>
          <a:lstStyle/>
          <a:p>
            <a:pPr marL="0" lvl="0" indent="0" algn="l" defTabSz="914400" rtl="0" eaLnBrk="1" latinLnBrk="0" hangingPunct="1">
              <a:lnSpc>
                <a:spcPct val="90000"/>
              </a:lnSpc>
              <a:spcBef>
                <a:spcPts val="1000"/>
              </a:spcBef>
              <a:buFont typeface="Arial" panose="020B0604020202020204" pitchFamily="34" charset="0"/>
              <a:buNone/>
            </a:pPr>
            <a:r>
              <a:rPr lang="en-US" sz="800" b="0" i="0" kern="1200" dirty="0">
                <a:solidFill>
                  <a:schemeClr val="tx1"/>
                </a:solidFill>
                <a:latin typeface="TD Graphik Semilight" panose="020B0503030202060203" pitchFamily="34" charset="77"/>
                <a:ea typeface="+mn-ea"/>
                <a:cs typeface="+mn-cs"/>
              </a:rPr>
              <a:t>Rupa Iyer, Robert Mati, Janakan Senthilkumar</a:t>
            </a:r>
            <a:br>
              <a:rPr lang="en-US" sz="800" b="0" i="0" kern="1200" dirty="0">
                <a:solidFill>
                  <a:schemeClr val="tx1"/>
                </a:solidFill>
                <a:latin typeface="TD Graphik Semilight" panose="020B0503030202060203" pitchFamily="34" charset="77"/>
                <a:ea typeface="+mn-ea"/>
                <a:cs typeface="+mn-cs"/>
              </a:rPr>
            </a:br>
            <a:r>
              <a:rPr lang="en-US" sz="800" b="0" i="0" kern="1200" dirty="0">
                <a:solidFill>
                  <a:schemeClr val="tx1"/>
                </a:solidFill>
                <a:latin typeface="TD Graphik Semilight" panose="020B0503030202060203" pitchFamily="34" charset="77"/>
                <a:ea typeface="+mn-ea"/>
                <a:cs typeface="+mn-cs"/>
              </a:rPr>
              <a:t>Anthony D'Costa, Jelena Tucci, June Patridge</a:t>
            </a:r>
          </a:p>
        </p:txBody>
      </p:sp>
    </p:spTree>
    <p:extLst>
      <p:ext uri="{BB962C8B-B14F-4D97-AF65-F5344CB8AC3E}">
        <p14:creationId xmlns:p14="http://schemas.microsoft.com/office/powerpoint/2010/main" val="1705968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2004CBA-AFA5-4F95-1A72-496A4A0F0DF4}"/>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9" name="Date">
            <a:extLst>
              <a:ext uri="{FF2B5EF4-FFF2-40B4-BE49-F238E27FC236}">
                <a16:creationId xmlns:a16="http://schemas.microsoft.com/office/drawing/2014/main" id="{896EBFBB-5DD3-8339-14D4-8A9FA84A9035}"/>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12" name="Project Name Keyline">
            <a:extLst>
              <a:ext uri="{FF2B5EF4-FFF2-40B4-BE49-F238E27FC236}">
                <a16:creationId xmlns:a16="http://schemas.microsoft.com/office/drawing/2014/main" id="{A827D331-176C-067C-348D-302B06AA2B21}"/>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5" name="Project Name Keyline">
            <a:extLst>
              <a:ext uri="{FF2B5EF4-FFF2-40B4-BE49-F238E27FC236}">
                <a16:creationId xmlns:a16="http://schemas.microsoft.com/office/drawing/2014/main" id="{82FDBDCD-EC27-747E-DA1F-C1EF60744D94}"/>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7082971" y="-2648"/>
            <a:ext cx="5109029"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D Shield" descr="TD shield logo in white and green.">
            <a:extLst>
              <a:ext uri="{FF2B5EF4-FFF2-40B4-BE49-F238E27FC236}">
                <a16:creationId xmlns:a16="http://schemas.microsoft.com/office/drawing/2014/main" id="{09AD1535-E6CC-D11B-84B6-5378AEBBB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5" name="Picture 4" descr="A green and black logo&#10;&#10;Description automatically generated">
            <a:extLst>
              <a:ext uri="{FF2B5EF4-FFF2-40B4-BE49-F238E27FC236}">
                <a16:creationId xmlns:a16="http://schemas.microsoft.com/office/drawing/2014/main" id="{F8CC5B19-934E-326C-1E66-C0F980D243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Tree>
    <p:extLst>
      <p:ext uri="{BB962C8B-B14F-4D97-AF65-F5344CB8AC3E}">
        <p14:creationId xmlns:p14="http://schemas.microsoft.com/office/powerpoint/2010/main" val="1895671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dirty="0"/>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645629" y="4816138"/>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Title of information</a:t>
            </a:r>
            <a:endParaRPr lang="en-US" sz="1600" b="1" i="0" dirty="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645629" y="5097375"/>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Content goes here</a:t>
            </a:r>
          </a:p>
        </p:txBody>
      </p: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8802624" y="-2648"/>
            <a:ext cx="3389376"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914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5.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6.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B88BE-BB00-7D4B-1C25-F5C18367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Usage Guidelines</a:t>
            </a:r>
          </a:p>
        </p:txBody>
      </p:sp>
      <p:sp>
        <p:nvSpPr>
          <p:cNvPr id="3" name="Text Placeholder 2">
            <a:extLst>
              <a:ext uri="{FF2B5EF4-FFF2-40B4-BE49-F238E27FC236}">
                <a16:creationId xmlns:a16="http://schemas.microsoft.com/office/drawing/2014/main" id="{C945A41A-0C0B-26F5-07D5-E75D55E30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4E986-2634-AF40-6BD6-80B054672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530E35-0414-902E-E169-5122F7D4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9B6B8-E2BA-E373-06CA-B1E6D1791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2A-1B8C-204A-9D33-D16EB13CDA53}"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BF0794C-289C-84EC-8850-6343E0ED98D6}"/>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77480705"/>
      </p:ext>
    </p:extLst>
  </p:cSld>
  <p:clrMap bg1="lt1" tx1="dk1" bg2="lt2" tx2="dk2" accent1="accent1" accent2="accent2" accent3="accent3" accent4="accent4" accent5="accent5" accent6="accent6" hlink="hlink" folHlink="folHlink"/>
  <p:sldLayoutIdLst>
    <p:sldLayoutId id="2147483808" r:id="rId1"/>
    <p:sldLayoutId id="2147483903" r:id="rId2"/>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953AE-3E19-5C12-0B1D-FB0C76B22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Cover Slides – Image</a:t>
            </a:r>
          </a:p>
        </p:txBody>
      </p:sp>
      <p:sp>
        <p:nvSpPr>
          <p:cNvPr id="3" name="Text Placeholder 2">
            <a:extLst>
              <a:ext uri="{FF2B5EF4-FFF2-40B4-BE49-F238E27FC236}">
                <a16:creationId xmlns:a16="http://schemas.microsoft.com/office/drawing/2014/main" id="{D25664DC-BC8F-E908-AAE2-FB567D3538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E9424-185B-38FC-7981-0AA93CBF3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9812EF-DDC3-CE58-3AB5-31F841EA7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3FA5F-ACD5-3D8D-B149-FA02A5E2C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548FB-E953-1C41-87FD-704F601D659B}"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AE06ADBA-1919-DD72-2732-8E27ED3F235E}"/>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2429621"/>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902" r:id="rId3"/>
    <p:sldLayoutId id="2147483663" r:id="rId4"/>
    <p:sldLayoutId id="2147483770" r:id="rId5"/>
    <p:sldLayoutId id="2147483782" r:id="rId6"/>
    <p:sldLayoutId id="2147483901" r:id="rId7"/>
    <p:sldLayoutId id="2147483705" r:id="rId8"/>
    <p:sldLayoutId id="2147483824" r:id="rId9"/>
    <p:sldLayoutId id="2147483823" r:id="rId10"/>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D01B9-72E3-38C7-C6B8-9A574128F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Agenda</a:t>
            </a:r>
          </a:p>
        </p:txBody>
      </p:sp>
      <p:sp>
        <p:nvSpPr>
          <p:cNvPr id="3" name="Text Placeholder 2">
            <a:extLst>
              <a:ext uri="{FF2B5EF4-FFF2-40B4-BE49-F238E27FC236}">
                <a16:creationId xmlns:a16="http://schemas.microsoft.com/office/drawing/2014/main" id="{4402CC6F-3E4C-D44F-078F-ABCAB7D92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CE6C5-5DC2-B471-8F1E-B00045B50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E32B0AB-B6F9-557C-9146-7FBFF1CB3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08963-5112-DE42-A2C3-FF58F88DC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DE04-795F-AA41-8687-33C402B54ED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6351481-1CB7-B3E5-B241-CB43D123E22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41068808"/>
      </p:ext>
    </p:extLst>
  </p:cSld>
  <p:clrMap bg1="lt1" tx1="dk1" bg2="lt2" tx2="dk2" accent1="accent1" accent2="accent2" accent3="accent3" accent4="accent4" accent5="accent5" accent6="accent6" hlink="hlink" folHlink="folHlink"/>
  <p:sldLayoutIdLst>
    <p:sldLayoutId id="2147483838" r:id="rId1"/>
    <p:sldLayoutId id="2147483834" r:id="rId2"/>
    <p:sldLayoutId id="2147483883" r:id="rId3"/>
    <p:sldLayoutId id="2147483887" r:id="rId4"/>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0F5E8-5F6A-8ACD-7720-C8E9F1597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NO IMAGE</a:t>
            </a:r>
          </a:p>
        </p:txBody>
      </p:sp>
      <p:sp>
        <p:nvSpPr>
          <p:cNvPr id="3" name="Text Placeholder 2">
            <a:extLst>
              <a:ext uri="{FF2B5EF4-FFF2-40B4-BE49-F238E27FC236}">
                <a16:creationId xmlns:a16="http://schemas.microsoft.com/office/drawing/2014/main" id="{8FBDCEF7-D1A4-F50D-1CB4-B5C5E8B94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212B-5CC5-0E14-4619-0185CE1FC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A76B-99A7-7F40-9AFB-251BCF269534}" type="datetimeFigureOut">
              <a:rPr lang="en-US" smtClean="0"/>
              <a:t>5/24/2025</a:t>
            </a:fld>
            <a:endParaRPr lang="en-US"/>
          </a:p>
        </p:txBody>
      </p:sp>
      <p:sp>
        <p:nvSpPr>
          <p:cNvPr id="5" name="Footer Placeholder 4">
            <a:extLst>
              <a:ext uri="{FF2B5EF4-FFF2-40B4-BE49-F238E27FC236}">
                <a16:creationId xmlns:a16="http://schemas.microsoft.com/office/drawing/2014/main" id="{390FB115-AEDE-8514-FC9E-93CEB4BAF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F94097-0E2F-5783-A029-850C06645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9DBA5-28B8-D942-9571-C4CFF368875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E20F5DA-BA37-517A-8737-AE0C4FD9FED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181627809"/>
      </p:ext>
    </p:extLst>
  </p:cSld>
  <p:clrMap bg1="lt1" tx1="dk1" bg2="lt2" tx2="dk2" accent1="accent1" accent2="accent2" accent3="accent3" accent4="accent4" accent5="accent5" accent6="accent6" hlink="hlink" folHlink="folHlink"/>
  <p:sldLayoutIdLst>
    <p:sldLayoutId id="21474838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7E5D1-993F-39B7-22D7-DB39B96D6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IMAGE</a:t>
            </a:r>
          </a:p>
        </p:txBody>
      </p:sp>
      <p:sp>
        <p:nvSpPr>
          <p:cNvPr id="3" name="Text Placeholder 2">
            <a:extLst>
              <a:ext uri="{FF2B5EF4-FFF2-40B4-BE49-F238E27FC236}">
                <a16:creationId xmlns:a16="http://schemas.microsoft.com/office/drawing/2014/main" id="{639E46AC-9C4E-7DDB-4B0A-E5E2359CAB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1AC3C-B2A7-0027-7673-05571F709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EBF79D0-5AF2-9F8C-24DF-39630B7E1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1D4A8C-CD07-6D88-C9FF-8C5660D9C7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217E1-475B-EE4B-856F-EFEE4B622388}"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C673D480-05B8-29A4-986F-D13A4F548779}"/>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1348307383"/>
      </p:ext>
    </p:extLst>
  </p:cSld>
  <p:clrMap bg1="lt1" tx1="dk1" bg2="lt2" tx2="dk2" accent1="accent1" accent2="accent2" accent3="accent3" accent4="accent4" accent5="accent5" accent6="accent6" hlink="hlink" folHlink="folHlink"/>
  <p:sldLayoutIdLst>
    <p:sldLayoutId id="2147483880" r:id="rId1"/>
    <p:sldLayoutId id="2147483769" r:id="rId2"/>
    <p:sldLayoutId id="2147483764" r:id="rId3"/>
    <p:sldLayoutId id="2147483886" r:id="rId4"/>
    <p:sldLayoutId id="2147483825" r:id="rId5"/>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272558-BAEC-9956-1E48-4E64EB427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474ADE8-AB87-6EB6-77C4-21390694F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CF184-E507-E784-8D10-365BFCD29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4C059-750F-294E-B934-889EF57A0134}" type="slidenum">
              <a:rPr lang="en-US" smtClean="0"/>
              <a:t>‹#›</a:t>
            </a:fld>
            <a:endParaRPr lang="en-US"/>
          </a:p>
        </p:txBody>
      </p:sp>
      <p:sp>
        <p:nvSpPr>
          <p:cNvPr id="9" name="Title Placeholder 1">
            <a:extLst>
              <a:ext uri="{FF2B5EF4-FFF2-40B4-BE49-F238E27FC236}">
                <a16:creationId xmlns:a16="http://schemas.microsoft.com/office/drawing/2014/main" id="{D9BD99A8-43E8-82A6-5965-9FFBB144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Content Slides</a:t>
            </a:r>
          </a:p>
        </p:txBody>
      </p:sp>
      <p:sp>
        <p:nvSpPr>
          <p:cNvPr id="10" name="Text Placeholder 2">
            <a:extLst>
              <a:ext uri="{FF2B5EF4-FFF2-40B4-BE49-F238E27FC236}">
                <a16:creationId xmlns:a16="http://schemas.microsoft.com/office/drawing/2014/main" id="{15CB9E3B-0A2B-3425-5C4E-AFD4A34CA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E717BB87-ECC4-CFC4-1749-2FDCF2ADF608}"/>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1514077"/>
      </p:ext>
    </p:extLst>
  </p:cSld>
  <p:clrMap bg1="lt1" tx1="dk1" bg2="lt2" tx2="dk2" accent1="accent1" accent2="accent2" accent3="accent3" accent4="accent4" accent5="accent5" accent6="accent6" hlink="hlink" folHlink="folHlink"/>
  <p:sldLayoutIdLst>
    <p:sldLayoutId id="2147483897" r:id="rId1"/>
    <p:sldLayoutId id="2147483888" r:id="rId2"/>
    <p:sldLayoutId id="2147483790" r:id="rId3"/>
    <p:sldLayoutId id="2147483779" r:id="rId4"/>
    <p:sldLayoutId id="2147483781" r:id="rId5"/>
    <p:sldLayoutId id="2147483831" r:id="rId6"/>
    <p:sldLayoutId id="2147483828" r:id="rId7"/>
    <p:sldLayoutId id="2147483829" r:id="rId8"/>
    <p:sldLayoutId id="2147483837" r:id="rId9"/>
    <p:sldLayoutId id="214748369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43F47-2BCA-29AA-5414-A1583AEDA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Pull Quotes</a:t>
            </a:r>
            <a:br>
              <a:rPr lang="en-US"/>
            </a:br>
            <a:endParaRPr lang="en-US"/>
          </a:p>
        </p:txBody>
      </p:sp>
      <p:sp>
        <p:nvSpPr>
          <p:cNvPr id="3" name="Text Placeholder 2">
            <a:extLst>
              <a:ext uri="{FF2B5EF4-FFF2-40B4-BE49-F238E27FC236}">
                <a16:creationId xmlns:a16="http://schemas.microsoft.com/office/drawing/2014/main" id="{B2E06FE5-EB38-873F-5283-7A9318748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9D24A-3C01-883B-6869-A029E3BD0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997B0F3-AAAA-5A77-0525-04A089801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F65B61-C4D6-11A2-5D9C-C01D8E021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43E69-2120-F144-A300-AAA991931247}"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92482721-2146-AB5F-690B-EEDCD3C50C2D}"/>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39161528"/>
      </p:ext>
    </p:extLst>
  </p:cSld>
  <p:clrMap bg1="lt1" tx1="dk1" bg2="lt2" tx2="dk2" accent1="accent1" accent2="accent2" accent3="accent3" accent4="accent4" accent5="accent5" accent6="accent6" hlink="hlink" folHlink="folHlink"/>
  <p:sldLayoutIdLst>
    <p:sldLayoutId id="2147483800" r:id="rId1"/>
    <p:sldLayoutId id="2147483802"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Charts &amp; Graph Slides</a:t>
            </a:r>
          </a:p>
        </p:txBody>
      </p:sp>
      <p:sp>
        <p:nvSpPr>
          <p:cNvPr id="3" name="Body copy">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age number">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3D93AE3-0F9A-B24B-19EB-177029FDC225}"/>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865805646"/>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2800" b="1" i="0" kern="1200">
          <a:solidFill>
            <a:schemeClr val="accent1"/>
          </a:solidFill>
          <a:latin typeface="TD Graphik Semibold"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End Slides</a:t>
            </a:r>
          </a:p>
        </p:txBody>
      </p:sp>
      <p:sp>
        <p:nvSpPr>
          <p:cNvPr id="3" name="Text Placeholder 2">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2EEDB3DD-9E91-9F05-A74C-E381F9AA9A3A}"/>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840430388"/>
      </p:ext>
    </p:extLst>
  </p:cSld>
  <p:clrMap bg1="lt1" tx1="dk1" bg2="lt2" tx2="dk2" accent1="accent1" accent2="accent2" accent3="accent3" accent4="accent4" accent5="accent5" accent6="accent6" hlink="hlink" folHlink="folHlink"/>
  <p:sldLayoutIdLst>
    <p:sldLayoutId id="2147483821" r:id="rId1"/>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4BFECC-36FC-9B64-2948-486220549E03}"/>
              </a:ext>
            </a:extLst>
          </p:cNvPr>
          <p:cNvSpPr txBox="1"/>
          <p:nvPr/>
        </p:nvSpPr>
        <p:spPr>
          <a:xfrm>
            <a:off x="1190422" y="3042589"/>
            <a:ext cx="2229374" cy="495677"/>
          </a:xfrm>
          <a:prstGeom prst="rect">
            <a:avLst/>
          </a:prstGeom>
          <a:noFill/>
        </p:spPr>
        <p:txBody>
          <a:bodyPr wrap="square">
            <a:spAutoFit/>
          </a:bodyPr>
          <a:lstStyle/>
          <a:p>
            <a:r>
              <a:rPr lang="en-CA" sz="1600" b="1" i="0" kern="1200" dirty="0">
                <a:solidFill>
                  <a:srgbClr val="1C1C1C"/>
                </a:solidFill>
                <a:latin typeface="TD Graphik Medium" panose="020B0503030202060203" pitchFamily="34" charset="77"/>
                <a:ea typeface="+mn-ea"/>
                <a:cs typeface="+mn-cs"/>
              </a:rPr>
              <a:t>Smart nudging</a:t>
            </a:r>
            <a:endParaRPr lang="en-US" sz="1600" b="1" i="0" kern="1200" dirty="0">
              <a:solidFill>
                <a:srgbClr val="1C1C1C"/>
              </a:solidFill>
              <a:latin typeface="TD Graphik Medium" panose="020B0503030202060203" pitchFamily="34" charset="77"/>
              <a:ea typeface="+mn-ea"/>
              <a:cs typeface="+mn-cs"/>
            </a:endParaRPr>
          </a:p>
        </p:txBody>
      </p:sp>
      <p:sp>
        <p:nvSpPr>
          <p:cNvPr id="10" name="TextBox 9">
            <a:extLst>
              <a:ext uri="{FF2B5EF4-FFF2-40B4-BE49-F238E27FC236}">
                <a16:creationId xmlns:a16="http://schemas.microsoft.com/office/drawing/2014/main" id="{8B8E4377-5266-307B-BE81-B5CFCE98CC20}"/>
              </a:ext>
            </a:extLst>
          </p:cNvPr>
          <p:cNvSpPr txBox="1"/>
          <p:nvPr/>
        </p:nvSpPr>
        <p:spPr>
          <a:xfrm>
            <a:off x="1190422" y="3290427"/>
            <a:ext cx="1788448" cy="338554"/>
          </a:xfrm>
          <a:prstGeom prst="rect">
            <a:avLst/>
          </a:prstGeom>
          <a:noFill/>
        </p:spPr>
        <p:txBody>
          <a:bodyPr wrap="square">
            <a:spAutoFit/>
          </a:bodyPr>
          <a:lstStyle/>
          <a:p>
            <a:pPr lvl="0"/>
            <a:r>
              <a:rPr lang="en-US" sz="1600" dirty="0">
                <a:latin typeface="TD Graphik Semilight" panose="020B0503030202060203" pitchFamily="34" charset="77"/>
              </a:rPr>
              <a:t>26th  May 2025</a:t>
            </a:r>
          </a:p>
        </p:txBody>
      </p:sp>
      <p:sp>
        <p:nvSpPr>
          <p:cNvPr id="11" name="TextBox 10">
            <a:extLst>
              <a:ext uri="{FF2B5EF4-FFF2-40B4-BE49-F238E27FC236}">
                <a16:creationId xmlns:a16="http://schemas.microsoft.com/office/drawing/2014/main" id="{747CB90A-7195-C215-E00D-B5582ED568A6}"/>
              </a:ext>
            </a:extLst>
          </p:cNvPr>
          <p:cNvSpPr txBox="1"/>
          <p:nvPr/>
        </p:nvSpPr>
        <p:spPr>
          <a:xfrm>
            <a:off x="1190422" y="3927610"/>
            <a:ext cx="1917816" cy="459628"/>
          </a:xfrm>
          <a:prstGeom prst="rect">
            <a:avLst/>
          </a:prstGeom>
          <a:noFill/>
        </p:spPr>
        <p:txBody>
          <a:bodyPr wrap="square">
            <a:spAutoFit/>
          </a:bodyPr>
          <a:lstStyle/>
          <a:p>
            <a:pPr marL="0" indent="0" algn="l" defTabSz="914400" rtl="0" eaLnBrk="1" latinLnBrk="0" hangingPunct="1">
              <a:lnSpc>
                <a:spcPct val="90000"/>
              </a:lnSpc>
              <a:spcBef>
                <a:spcPts val="1000"/>
              </a:spcBef>
              <a:buFont typeface="Arial" panose="020B0604020202020204" pitchFamily="34" charset="0"/>
              <a:buNone/>
            </a:pPr>
            <a:r>
              <a:rPr lang="en-CA" sz="1600" b="1" i="0" kern="1200" dirty="0">
                <a:solidFill>
                  <a:srgbClr val="1C1C1C"/>
                </a:solidFill>
                <a:latin typeface="TD Graphik Medium" panose="020B0503030202060203" pitchFamily="34" charset="77"/>
                <a:ea typeface="+mn-ea"/>
                <a:cs typeface="+mn-cs"/>
              </a:rPr>
              <a:t>Blitz Brigade</a:t>
            </a:r>
            <a:endParaRPr lang="en-US" sz="1600" b="1" i="0" kern="1200" dirty="0">
              <a:solidFill>
                <a:srgbClr val="1C1C1C"/>
              </a:solidFill>
              <a:latin typeface="TD Graphik Medium" panose="020B0503030202060203" pitchFamily="34" charset="77"/>
              <a:ea typeface="+mn-ea"/>
              <a:cs typeface="+mn-cs"/>
            </a:endParaRPr>
          </a:p>
        </p:txBody>
      </p:sp>
      <p:sp>
        <p:nvSpPr>
          <p:cNvPr id="12" name="TextBox 11">
            <a:extLst>
              <a:ext uri="{FF2B5EF4-FFF2-40B4-BE49-F238E27FC236}">
                <a16:creationId xmlns:a16="http://schemas.microsoft.com/office/drawing/2014/main" id="{C0E21058-B984-D553-E87C-337AC450A82C}"/>
              </a:ext>
            </a:extLst>
          </p:cNvPr>
          <p:cNvSpPr txBox="1"/>
          <p:nvPr/>
        </p:nvSpPr>
        <p:spPr>
          <a:xfrm>
            <a:off x="1190422" y="4219048"/>
            <a:ext cx="2354044" cy="459628"/>
          </a:xfrm>
          <a:prstGeom prst="rect">
            <a:avLst/>
          </a:prstGeom>
          <a:noFill/>
        </p:spPr>
        <p:txBody>
          <a:bodyPr wrap="square">
            <a:spAutoFit/>
          </a:bodyPr>
          <a:lstStyle/>
          <a:p>
            <a:pPr marL="0" lvl="0" indent="0" algn="l" defTabSz="914400" rtl="0" eaLnBrk="1" latinLnBrk="0" hangingPunct="1">
              <a:lnSpc>
                <a:spcPct val="90000"/>
              </a:lnSpc>
              <a:spcBef>
                <a:spcPts val="1000"/>
              </a:spcBef>
              <a:buFont typeface="Arial" panose="020B0604020202020204" pitchFamily="34" charset="0"/>
              <a:buNone/>
            </a:pPr>
            <a:r>
              <a:rPr lang="en-US" sz="800" b="0" i="0" kern="1200" dirty="0">
                <a:solidFill>
                  <a:schemeClr val="tx1"/>
                </a:solidFill>
                <a:latin typeface="TD Graphik Semilight" panose="020B0503030202060203" pitchFamily="34" charset="77"/>
                <a:ea typeface="+mn-ea"/>
                <a:cs typeface="+mn-cs"/>
              </a:rPr>
              <a:t>Rupa Iyer, Robert Mati, Janakan Senthilkumar</a:t>
            </a:r>
            <a:br>
              <a:rPr lang="en-US" sz="800" b="0" i="0" kern="1200" dirty="0">
                <a:solidFill>
                  <a:schemeClr val="tx1"/>
                </a:solidFill>
                <a:latin typeface="TD Graphik Semilight" panose="020B0503030202060203" pitchFamily="34" charset="77"/>
                <a:ea typeface="+mn-ea"/>
                <a:cs typeface="+mn-cs"/>
              </a:rPr>
            </a:br>
            <a:r>
              <a:rPr lang="en-US" sz="800" b="0" i="0" kern="1200" dirty="0">
                <a:solidFill>
                  <a:schemeClr val="tx1"/>
                </a:solidFill>
                <a:latin typeface="TD Graphik Semilight" panose="020B0503030202060203" pitchFamily="34" charset="77"/>
                <a:ea typeface="+mn-ea"/>
                <a:cs typeface="+mn-cs"/>
              </a:rPr>
              <a:t>Anthony D'Costa, Jelena Tucci, June Patridge</a:t>
            </a:r>
          </a:p>
        </p:txBody>
      </p:sp>
      <p:pic>
        <p:nvPicPr>
          <p:cNvPr id="13" name="Picture 12">
            <a:extLst>
              <a:ext uri="{FF2B5EF4-FFF2-40B4-BE49-F238E27FC236}">
                <a16:creationId xmlns:a16="http://schemas.microsoft.com/office/drawing/2014/main" id="{8D70D0D9-6531-6717-E39C-A0C89DB75006}"/>
              </a:ext>
            </a:extLst>
          </p:cNvPr>
          <p:cNvPicPr>
            <a:picLocks noChangeAspect="1"/>
          </p:cNvPicPr>
          <p:nvPr/>
        </p:nvPicPr>
        <p:blipFill>
          <a:blip r:embed="rId3">
            <a:duotone>
              <a:schemeClr val="accent6">
                <a:shade val="45000"/>
                <a:satMod val="135000"/>
              </a:schemeClr>
              <a:prstClr val="white"/>
            </a:duotone>
          </a:blip>
          <a:stretch>
            <a:fillRect/>
          </a:stretch>
        </p:blipFill>
        <p:spPr>
          <a:xfrm>
            <a:off x="3544466" y="1120640"/>
            <a:ext cx="1037743" cy="1037743"/>
          </a:xfrm>
          <a:prstGeom prst="rect">
            <a:avLst/>
          </a:prstGeom>
        </p:spPr>
      </p:pic>
    </p:spTree>
    <p:extLst>
      <p:ext uri="{BB962C8B-B14F-4D97-AF65-F5344CB8AC3E}">
        <p14:creationId xmlns:p14="http://schemas.microsoft.com/office/powerpoint/2010/main" val="3736904721"/>
      </p:ext>
    </p:extLst>
  </p:cSld>
  <p:clrMapOvr>
    <a:masterClrMapping/>
  </p:clrMapOvr>
  <mc:AlternateContent xmlns:mc="http://schemas.openxmlformats.org/markup-compatibility/2006" xmlns:p14="http://schemas.microsoft.com/office/powerpoint/2010/main">
    <mc:Choice Requires="p14">
      <p:transition spd="slow" p14:dur="2000" advTm="1704"/>
    </mc:Choice>
    <mc:Fallback xmlns="">
      <p:transition spd="slow" advTm="17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34DF0-6158-1EB3-28EB-82FBF2A69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0246" y="187701"/>
            <a:ext cx="2154923" cy="1149292"/>
          </a:xfrm>
          <a:prstGeom prst="rect">
            <a:avLst/>
          </a:prstGeom>
        </p:spPr>
      </p:pic>
      <p:sp>
        <p:nvSpPr>
          <p:cNvPr id="3" name="Title 2">
            <a:extLst>
              <a:ext uri="{FF2B5EF4-FFF2-40B4-BE49-F238E27FC236}">
                <a16:creationId xmlns:a16="http://schemas.microsoft.com/office/drawing/2014/main" id="{A2A58F40-CE2B-51AF-CC4E-F88CD7DEBB4E}"/>
              </a:ext>
            </a:extLst>
          </p:cNvPr>
          <p:cNvSpPr>
            <a:spLocks noGrp="1"/>
          </p:cNvSpPr>
          <p:nvPr>
            <p:ph type="ctrTitle"/>
          </p:nvPr>
        </p:nvSpPr>
        <p:spPr>
          <a:xfrm>
            <a:off x="701224" y="375122"/>
            <a:ext cx="9930752" cy="358041"/>
          </a:xfrm>
        </p:spPr>
        <p:txBody>
          <a:bodyPr/>
          <a:lstStyle/>
          <a:p>
            <a:r>
              <a:rPr lang="en-US" dirty="0"/>
              <a:t>Blitz Brigade</a:t>
            </a:r>
            <a:br>
              <a:rPr lang="en-US" dirty="0"/>
            </a:br>
            <a:r>
              <a:rPr lang="en-US" sz="1600" b="0" dirty="0">
                <a:solidFill>
                  <a:schemeClr val="tx1"/>
                </a:solidFill>
                <a:latin typeface="TD Graphik Regular" panose="020B0503030202060203" pitchFamily="34" charset="0"/>
              </a:rPr>
              <a:t>Rupa Iyer, Robert Mati, Janakan Senthilkumar</a:t>
            </a:r>
            <a:br>
              <a:rPr lang="en-US" sz="1600" b="0" dirty="0">
                <a:solidFill>
                  <a:schemeClr val="tx1"/>
                </a:solidFill>
                <a:latin typeface="TD Graphik Regular" panose="020B0503030202060203" pitchFamily="34" charset="0"/>
              </a:rPr>
            </a:br>
            <a:r>
              <a:rPr lang="en-US" sz="1600" b="0" dirty="0">
                <a:solidFill>
                  <a:schemeClr val="tx1"/>
                </a:solidFill>
                <a:latin typeface="TD Graphik Regular" panose="020B0503030202060203" pitchFamily="34" charset="0"/>
              </a:rPr>
              <a:t>Anthony D'Costa, Jelena Tucci, June Patridge</a:t>
            </a:r>
          </a:p>
        </p:txBody>
      </p:sp>
      <p:sp>
        <p:nvSpPr>
          <p:cNvPr id="8" name="Google Shape;91;p15">
            <a:extLst>
              <a:ext uri="{FF2B5EF4-FFF2-40B4-BE49-F238E27FC236}">
                <a16:creationId xmlns:a16="http://schemas.microsoft.com/office/drawing/2014/main" id="{C15980A7-927C-CAC4-5FB9-9035C49B9A73}"/>
              </a:ext>
            </a:extLst>
          </p:cNvPr>
          <p:cNvSpPr txBox="1"/>
          <p:nvPr/>
        </p:nvSpPr>
        <p:spPr>
          <a:xfrm>
            <a:off x="2978518" y="1173814"/>
            <a:ext cx="8151502" cy="435751"/>
          </a:xfrm>
          <a:prstGeom prst="rect">
            <a:avLst/>
          </a:prstGeom>
          <a:noFill/>
          <a:ln>
            <a:solidFill>
              <a:schemeClr val="accent1"/>
            </a:solid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t>              </a:t>
            </a:r>
            <a:r>
              <a:rPr kumimoji="0" lang="en-US" sz="1100" b="1" i="1"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t>A smart 'entry chime' that instantly detects, identifies, and greets customers the moment </a:t>
            </a:r>
            <a:r>
              <a:rPr lang="en-US" sz="1100" b="1" i="1" kern="0" dirty="0">
                <a:solidFill>
                  <a:srgbClr val="1C1C1C"/>
                </a:solidFill>
                <a:latin typeface="TD Graphik Regular" panose="020B0503030202060203" pitchFamily="34" charset="0"/>
                <a:cs typeface="Arial"/>
                <a:sym typeface="Roboto Light"/>
              </a:rPr>
              <a:t>they walk into a </a:t>
            </a:r>
            <a:br>
              <a:rPr lang="en-US" sz="1100" b="1" i="1" kern="0" dirty="0">
                <a:solidFill>
                  <a:srgbClr val="1C1C1C"/>
                </a:solidFill>
                <a:latin typeface="TD Graphik Regular" panose="020B0503030202060203" pitchFamily="34" charset="0"/>
                <a:cs typeface="Arial"/>
                <a:sym typeface="Roboto Light"/>
              </a:rPr>
            </a:br>
            <a:r>
              <a:rPr lang="en-US" sz="1100" b="1" i="1" kern="0" dirty="0">
                <a:solidFill>
                  <a:srgbClr val="1C1C1C"/>
                </a:solidFill>
                <a:latin typeface="TD Graphik Regular" panose="020B0503030202060203" pitchFamily="34" charset="0"/>
                <a:cs typeface="Arial"/>
                <a:sym typeface="Roboto Light"/>
              </a:rPr>
              <a:t>                    branch with  a personalized mobile notification.</a:t>
            </a:r>
            <a:endParaRPr kumimoji="0" lang="en-US" sz="1100" b="1" i="1"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endParaRPr>
          </a:p>
        </p:txBody>
      </p:sp>
      <p:sp>
        <p:nvSpPr>
          <p:cNvPr id="9" name="Google Shape;107;p15">
            <a:extLst>
              <a:ext uri="{FF2B5EF4-FFF2-40B4-BE49-F238E27FC236}">
                <a16:creationId xmlns:a16="http://schemas.microsoft.com/office/drawing/2014/main" id="{1AC71640-B483-F659-A717-CEB6883CB4DE}"/>
              </a:ext>
            </a:extLst>
          </p:cNvPr>
          <p:cNvSpPr/>
          <p:nvPr/>
        </p:nvSpPr>
        <p:spPr>
          <a:xfrm>
            <a:off x="701225" y="1173706"/>
            <a:ext cx="2150833" cy="426130"/>
          </a:xfrm>
          <a:prstGeom prst="rect">
            <a:avLst/>
          </a:prstGeom>
          <a:solidFill>
            <a:srgbClr val="038203"/>
          </a:solidFill>
          <a:ln>
            <a:solidFill>
              <a:schemeClr val="tx2"/>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lang="en-CA" b="1" dirty="0">
                <a:solidFill>
                  <a:srgbClr val="FFFFFF"/>
                </a:solidFill>
                <a:latin typeface="TD Graphik Bold"/>
              </a:rPr>
              <a:t>ChimeIn</a:t>
            </a:r>
            <a:endParaRPr kumimoji="0" lang="en-US" b="1" i="0" u="none" strike="noStrike" kern="1200" cap="none" spc="0" normalizeH="0" baseline="0" noProof="0" dirty="0">
              <a:ln>
                <a:noFill/>
              </a:ln>
              <a:solidFill>
                <a:srgbClr val="FFFF00"/>
              </a:solidFill>
              <a:effectLst/>
              <a:uLnTx/>
              <a:uFillTx/>
              <a:latin typeface="TD Graphik Bold"/>
            </a:endParaRPr>
          </a:p>
        </p:txBody>
      </p:sp>
      <p:sp>
        <p:nvSpPr>
          <p:cNvPr id="12" name="Google Shape;91;p15">
            <a:extLst>
              <a:ext uri="{FF2B5EF4-FFF2-40B4-BE49-F238E27FC236}">
                <a16:creationId xmlns:a16="http://schemas.microsoft.com/office/drawing/2014/main" id="{5DAE3375-9713-3895-629B-4C5747484817}"/>
              </a:ext>
            </a:extLst>
          </p:cNvPr>
          <p:cNvSpPr txBox="1"/>
          <p:nvPr/>
        </p:nvSpPr>
        <p:spPr>
          <a:xfrm>
            <a:off x="2978517" y="1688596"/>
            <a:ext cx="8151501" cy="2825038"/>
          </a:xfrm>
          <a:prstGeom prst="rect">
            <a:avLst/>
          </a:prstGeom>
          <a:noFill/>
          <a:ln>
            <a:solidFill>
              <a:schemeClr val="accent1"/>
            </a:solid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endParaRPr>
          </a:p>
        </p:txBody>
      </p:sp>
      <p:sp>
        <p:nvSpPr>
          <p:cNvPr id="13" name="Google Shape;107;p15">
            <a:extLst>
              <a:ext uri="{FF2B5EF4-FFF2-40B4-BE49-F238E27FC236}">
                <a16:creationId xmlns:a16="http://schemas.microsoft.com/office/drawing/2014/main" id="{360DD8BB-459B-5AA6-9591-26ED935140E1}"/>
              </a:ext>
            </a:extLst>
          </p:cNvPr>
          <p:cNvSpPr/>
          <p:nvPr/>
        </p:nvSpPr>
        <p:spPr>
          <a:xfrm>
            <a:off x="701224" y="1688596"/>
            <a:ext cx="2150833" cy="2825038"/>
          </a:xfrm>
          <a:prstGeom prst="rect">
            <a:avLst/>
          </a:prstGeom>
          <a:solidFill>
            <a:srgbClr val="038203"/>
          </a:solidFill>
          <a:ln>
            <a:solidFill>
              <a:schemeClr val="tx2"/>
            </a:solidFill>
          </a:ln>
        </p:spPr>
        <p:txBody>
          <a:bodyPr spcFirstLastPara="1" wrap="square" lIns="91425" tIns="45700" rIns="91425" bIns="45700" anchor="t" anchorCtr="0">
            <a:noAutofit/>
          </a:bodyPr>
          <a:lstStyle/>
          <a:p>
            <a:pPr marL="0" marR="0" lvl="0" indent="0" defTabSz="914400" rtl="0" eaLnBrk="1" fontAlgn="auto" latinLnBrk="0" hangingPunct="1">
              <a:lnSpc>
                <a:spcPct val="100000"/>
              </a:lnSpc>
              <a:spcBef>
                <a:spcPts val="0"/>
              </a:spcBef>
              <a:spcAft>
                <a:spcPts val="0"/>
              </a:spcAft>
              <a:buClr>
                <a:srgbClr val="FFFFFF"/>
              </a:buClr>
              <a:buSzPts val="1200"/>
              <a:buFontTx/>
              <a:buNone/>
              <a:tabLst/>
              <a:defRPr/>
            </a:pPr>
            <a:endParaRPr lang="en-CA" sz="1600" dirty="0">
              <a:solidFill>
                <a:srgbClr val="FFFFFF"/>
              </a:solidFill>
              <a:latin typeface="TD Graphik Semibold"/>
            </a:endParaRPr>
          </a:p>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CA" sz="1600" b="1" i="0" u="sng" strike="noStrike" kern="1200" cap="none" spc="0" normalizeH="0" baseline="0" noProof="0" dirty="0">
                <a:ln>
                  <a:noFill/>
                </a:ln>
                <a:solidFill>
                  <a:srgbClr val="FFFFFF"/>
                </a:solidFill>
                <a:effectLst/>
                <a:uLnTx/>
                <a:uFillTx/>
                <a:latin typeface="TD Graphik Bold"/>
              </a:rPr>
              <a:t>Smart Nudging Orchestration</a:t>
            </a:r>
            <a:br>
              <a:rPr kumimoji="0" lang="en-CA" sz="1600" b="0" i="0" u="sng" strike="noStrike" kern="1200" cap="none" spc="0" normalizeH="0" baseline="0" noProof="0" dirty="0">
                <a:ln>
                  <a:noFill/>
                </a:ln>
                <a:solidFill>
                  <a:srgbClr val="FFFFFF"/>
                </a:solidFill>
                <a:effectLst/>
                <a:uLnTx/>
                <a:uFillTx/>
                <a:latin typeface="TD Graphik Semibold"/>
                <a:ea typeface="+mn-ea"/>
                <a:cs typeface="+mn-cs"/>
              </a:rPr>
            </a:br>
            <a:br>
              <a:rPr kumimoji="0" lang="en-CA" sz="1600" b="0" i="0" u="sng" strike="noStrike" kern="1200" cap="none" spc="0" normalizeH="0" baseline="0" noProof="0" dirty="0">
                <a:ln>
                  <a:noFill/>
                </a:ln>
                <a:solidFill>
                  <a:srgbClr val="FFFFFF"/>
                </a:solidFill>
                <a:effectLst/>
                <a:uLnTx/>
                <a:uFillTx/>
                <a:latin typeface="TD Graphik Semibold"/>
                <a:ea typeface="+mn-ea"/>
                <a:cs typeface="+mn-cs"/>
              </a:rPr>
            </a:br>
            <a:r>
              <a:rPr kumimoji="0" lang="en-CA" sz="1400" b="0" i="0" strike="noStrike" kern="1200" cap="none" spc="0" normalizeH="0" baseline="0" noProof="0" dirty="0">
                <a:ln>
                  <a:noFill/>
                </a:ln>
                <a:solidFill>
                  <a:srgbClr val="FFFFFF"/>
                </a:solidFill>
                <a:effectLst/>
                <a:uLnTx/>
                <a:uFillTx/>
                <a:latin typeface="TD Graphik Semibold"/>
                <a:ea typeface="+mn-ea"/>
                <a:cs typeface="+mn-cs"/>
              </a:rPr>
              <a:t>MCP + AI Rules Engine =</a:t>
            </a:r>
            <a:r>
              <a:rPr lang="en-CA" sz="1600" dirty="0">
                <a:solidFill>
                  <a:srgbClr val="FFFFFF"/>
                </a:solidFill>
                <a:latin typeface="TD Graphik Semibold"/>
              </a:rPr>
              <a:t>                   </a:t>
            </a:r>
          </a:p>
          <a:p>
            <a:pPr marL="0" marR="0" lvl="0" indent="0" defTabSz="914400" rtl="0" eaLnBrk="1" fontAlgn="auto" latinLnBrk="0" hangingPunct="1">
              <a:lnSpc>
                <a:spcPct val="100000"/>
              </a:lnSpc>
              <a:spcBef>
                <a:spcPts val="0"/>
              </a:spcBef>
              <a:spcAft>
                <a:spcPts val="0"/>
              </a:spcAft>
              <a:buClr>
                <a:srgbClr val="FFFFFF"/>
              </a:buClr>
              <a:buSzPts val="1200"/>
              <a:buFontTx/>
              <a:buNone/>
              <a:tabLst/>
              <a:defRPr/>
            </a:pPr>
            <a:endParaRPr lang="en-CA" sz="1600" dirty="0">
              <a:solidFill>
                <a:srgbClr val="FFFFFF"/>
              </a:solidFill>
              <a:latin typeface="TD Graphik Semibold"/>
            </a:endParaRPr>
          </a:p>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CA" sz="1400" b="0" i="1" u="none" strike="noStrike" kern="1200" cap="none" spc="0" normalizeH="0" baseline="0" noProof="0" dirty="0">
                <a:ln>
                  <a:noFill/>
                </a:ln>
                <a:solidFill>
                  <a:srgbClr val="FFFFFF"/>
                </a:solidFill>
                <a:effectLst/>
                <a:uLnTx/>
                <a:uFillTx/>
                <a:latin typeface="TD Graphik Semibold"/>
                <a:ea typeface="+mn-ea"/>
                <a:cs typeface="+mn-cs"/>
              </a:rPr>
              <a:t>(Real-time behaviour detection )</a:t>
            </a:r>
          </a:p>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CA" sz="1400" b="0" i="1" u="none" strike="noStrike" kern="1200" cap="none" spc="0" normalizeH="0" baseline="0" noProof="0" dirty="0">
                <a:ln>
                  <a:noFill/>
                </a:ln>
                <a:solidFill>
                  <a:srgbClr val="FFFFFF"/>
                </a:solidFill>
                <a:effectLst/>
                <a:uLnTx/>
                <a:uFillTx/>
                <a:latin typeface="TD Graphik Semibold"/>
                <a:ea typeface="+mn-ea"/>
                <a:cs typeface="+mn-cs"/>
              </a:rPr>
              <a:t>+ </a:t>
            </a:r>
          </a:p>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kumimoji="0" lang="en-CA" sz="1400" b="0" i="1" u="none" strike="noStrike" kern="1200" cap="none" spc="0" normalizeH="0" baseline="0" noProof="0" dirty="0">
                <a:ln>
                  <a:noFill/>
                </a:ln>
                <a:solidFill>
                  <a:srgbClr val="FFFFFF"/>
                </a:solidFill>
                <a:effectLst/>
                <a:uLnTx/>
                <a:uFillTx/>
                <a:latin typeface="TD Graphik Semibold"/>
                <a:ea typeface="+mn-ea"/>
                <a:cs typeface="+mn-cs"/>
              </a:rPr>
              <a:t>(personalized next best nudges)</a:t>
            </a:r>
            <a:endParaRPr kumimoji="0" lang="en-US" sz="1400" b="0" i="1" u="none" strike="noStrike" kern="1200" cap="none" spc="0" normalizeH="0" baseline="0" noProof="0" dirty="0">
              <a:ln>
                <a:noFill/>
              </a:ln>
              <a:solidFill>
                <a:srgbClr val="FFFF00"/>
              </a:solidFill>
              <a:effectLst/>
              <a:uLnTx/>
              <a:uFillTx/>
              <a:latin typeface="TD Graphik Semibold" panose="020B0503030202060203" pitchFamily="34" charset="0"/>
              <a:ea typeface="+mn-ea"/>
              <a:cs typeface="+mn-cs"/>
            </a:endParaRPr>
          </a:p>
        </p:txBody>
      </p:sp>
      <p:sp>
        <p:nvSpPr>
          <p:cNvPr id="14" name="Google Shape;91;p15">
            <a:extLst>
              <a:ext uri="{FF2B5EF4-FFF2-40B4-BE49-F238E27FC236}">
                <a16:creationId xmlns:a16="http://schemas.microsoft.com/office/drawing/2014/main" id="{EE3A7991-0383-9A7B-144D-77C931D941BB}"/>
              </a:ext>
            </a:extLst>
          </p:cNvPr>
          <p:cNvSpPr txBox="1"/>
          <p:nvPr/>
        </p:nvSpPr>
        <p:spPr>
          <a:xfrm>
            <a:off x="2978515" y="4602393"/>
            <a:ext cx="8151501" cy="1434019"/>
          </a:xfrm>
          <a:prstGeom prst="rect">
            <a:avLst/>
          </a:prstGeom>
          <a:noFill/>
          <a:ln>
            <a:solidFill>
              <a:schemeClr val="accent1"/>
            </a:solid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t>These smart context-aware journeys strengthen our branch and digital experience by offering proactive personalized service that exceeds expectations at key touchpoints – supporting LEI uplift across Branch Service Excellence, Customer Service Excellence and Mobile Banking Excellence.</a:t>
            </a:r>
            <a:br>
              <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br>
            <a:br>
              <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br>
            <a:r>
              <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rPr>
              <a:t>    🌟frictionless                        🌟attentive                                     🌟 omnichannel                          🌟inclusion</a:t>
            </a:r>
          </a:p>
        </p:txBody>
      </p:sp>
      <p:sp>
        <p:nvSpPr>
          <p:cNvPr id="15" name="Google Shape;107;p15">
            <a:extLst>
              <a:ext uri="{FF2B5EF4-FFF2-40B4-BE49-F238E27FC236}">
                <a16:creationId xmlns:a16="http://schemas.microsoft.com/office/drawing/2014/main" id="{FB9E6C12-FF63-9295-0BB6-3AAEB817B9E1}"/>
              </a:ext>
            </a:extLst>
          </p:cNvPr>
          <p:cNvSpPr/>
          <p:nvPr/>
        </p:nvSpPr>
        <p:spPr>
          <a:xfrm>
            <a:off x="701224" y="4602394"/>
            <a:ext cx="2150833" cy="1434019"/>
          </a:xfrm>
          <a:prstGeom prst="rect">
            <a:avLst/>
          </a:prstGeom>
          <a:solidFill>
            <a:srgbClr val="038203"/>
          </a:solidFill>
          <a:ln>
            <a:solidFill>
              <a:schemeClr val="tx2"/>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lang="en-CA" sz="1600" dirty="0">
                <a:solidFill>
                  <a:srgbClr val="FFFFFF"/>
                </a:solidFill>
                <a:latin typeface="TD Graphik Semibold"/>
              </a:rPr>
              <a:t>Impact &amp; Benefits</a:t>
            </a:r>
            <a:endParaRPr kumimoji="0" lang="en-US" sz="1600" b="0" i="0" u="none" strike="noStrike" kern="1200" cap="none" spc="0" normalizeH="0" baseline="0" noProof="0" dirty="0">
              <a:ln>
                <a:noFill/>
              </a:ln>
              <a:solidFill>
                <a:srgbClr val="FFFF00"/>
              </a:solidFill>
              <a:effectLst/>
              <a:uLnTx/>
              <a:uFillTx/>
              <a:latin typeface="TD Graphik Semibold" panose="020B0503030202060203" pitchFamily="34" charset="0"/>
              <a:ea typeface="+mn-ea"/>
              <a:cs typeface="+mn-cs"/>
            </a:endParaRPr>
          </a:p>
        </p:txBody>
      </p:sp>
      <p:sp>
        <p:nvSpPr>
          <p:cNvPr id="16" name="Google Shape;91;p15">
            <a:extLst>
              <a:ext uri="{FF2B5EF4-FFF2-40B4-BE49-F238E27FC236}">
                <a16:creationId xmlns:a16="http://schemas.microsoft.com/office/drawing/2014/main" id="{C7FEB933-8E9B-C107-2BEB-A84B4B82D6C3}"/>
              </a:ext>
            </a:extLst>
          </p:cNvPr>
          <p:cNvSpPr txBox="1"/>
          <p:nvPr/>
        </p:nvSpPr>
        <p:spPr>
          <a:xfrm>
            <a:off x="2978516" y="6121744"/>
            <a:ext cx="8151501" cy="389707"/>
          </a:xfrm>
          <a:prstGeom prst="rect">
            <a:avLst/>
          </a:prstGeom>
          <a:noFill/>
          <a:ln>
            <a:solidFill>
              <a:schemeClr val="accent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dirty="0"/>
              <a:t>Know when they arrive. Engage instantly</a:t>
            </a:r>
            <a:endParaRPr kumimoji="0" lang="en-US" sz="1400" b="0" i="0" u="none" strike="noStrike" kern="0" cap="none" spc="0" normalizeH="0" baseline="0" noProof="0" dirty="0">
              <a:ln>
                <a:noFill/>
              </a:ln>
              <a:solidFill>
                <a:srgbClr val="1C1C1C"/>
              </a:solidFill>
              <a:effectLst/>
              <a:uLnTx/>
              <a:uFillTx/>
              <a:latin typeface="TD Graphik Regular" panose="020B0503030202060203" pitchFamily="34" charset="0"/>
              <a:ea typeface="+mn-ea"/>
              <a:cs typeface="Arial"/>
              <a:sym typeface="Roboto Light"/>
            </a:endParaRPr>
          </a:p>
        </p:txBody>
      </p:sp>
      <p:sp>
        <p:nvSpPr>
          <p:cNvPr id="17" name="Google Shape;107;p15">
            <a:extLst>
              <a:ext uri="{FF2B5EF4-FFF2-40B4-BE49-F238E27FC236}">
                <a16:creationId xmlns:a16="http://schemas.microsoft.com/office/drawing/2014/main" id="{805534AE-9F78-0000-E362-05351AF9FDCE}"/>
              </a:ext>
            </a:extLst>
          </p:cNvPr>
          <p:cNvSpPr/>
          <p:nvPr/>
        </p:nvSpPr>
        <p:spPr>
          <a:xfrm>
            <a:off x="701224" y="6121744"/>
            <a:ext cx="2150833" cy="389707"/>
          </a:xfrm>
          <a:prstGeom prst="rect">
            <a:avLst/>
          </a:prstGeom>
          <a:solidFill>
            <a:srgbClr val="038203"/>
          </a:solidFill>
          <a:ln>
            <a:solidFill>
              <a:schemeClr val="tx2"/>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Tx/>
              <a:buNone/>
              <a:tabLst/>
              <a:defRPr/>
            </a:pPr>
            <a:r>
              <a:rPr lang="en-CA" sz="1600" dirty="0">
                <a:solidFill>
                  <a:srgbClr val="FFFFFF"/>
                </a:solidFill>
                <a:latin typeface="TD Graphik Semibold"/>
              </a:rPr>
              <a:t>Video Pitch Link</a:t>
            </a:r>
            <a:endParaRPr kumimoji="0" lang="en-US" sz="1600" b="0" i="0" u="none" strike="noStrike" kern="1200" cap="none" spc="0" normalizeH="0" baseline="0" noProof="0" dirty="0">
              <a:ln>
                <a:noFill/>
              </a:ln>
              <a:solidFill>
                <a:srgbClr val="FFFF00"/>
              </a:solidFill>
              <a:effectLst/>
              <a:uLnTx/>
              <a:uFillTx/>
              <a:latin typeface="TD Graphik Semibold" panose="020B0503030202060203" pitchFamily="34" charset="0"/>
              <a:ea typeface="+mn-ea"/>
              <a:cs typeface="+mn-cs"/>
            </a:endParaRPr>
          </a:p>
        </p:txBody>
      </p:sp>
      <p:graphicFrame>
        <p:nvGraphicFramePr>
          <p:cNvPr id="4" name="Table 3">
            <a:extLst>
              <a:ext uri="{FF2B5EF4-FFF2-40B4-BE49-F238E27FC236}">
                <a16:creationId xmlns:a16="http://schemas.microsoft.com/office/drawing/2014/main" id="{53D65162-43F1-68FD-9E8E-E5566E0955F6}"/>
              </a:ext>
            </a:extLst>
          </p:cNvPr>
          <p:cNvGraphicFramePr>
            <a:graphicFrameLocks noGrp="1"/>
          </p:cNvGraphicFramePr>
          <p:nvPr>
            <p:extLst>
              <p:ext uri="{D42A27DB-BD31-4B8C-83A1-F6EECF244321}">
                <p14:modId xmlns:p14="http://schemas.microsoft.com/office/powerpoint/2010/main" val="3235174401"/>
              </p:ext>
            </p:extLst>
          </p:nvPr>
        </p:nvGraphicFramePr>
        <p:xfrm>
          <a:off x="5037604" y="3145547"/>
          <a:ext cx="2706699" cy="1280160"/>
        </p:xfrm>
        <a:graphic>
          <a:graphicData uri="http://schemas.openxmlformats.org/drawingml/2006/table">
            <a:tbl>
              <a:tblPr firstRow="1" bandRow="1">
                <a:tableStyleId>{5C22544A-7EE6-4342-B048-85BDC9FD1C3A}</a:tableStyleId>
              </a:tblPr>
              <a:tblGrid>
                <a:gridCol w="2706699">
                  <a:extLst>
                    <a:ext uri="{9D8B030D-6E8A-4147-A177-3AD203B41FA5}">
                      <a16:colId xmlns:a16="http://schemas.microsoft.com/office/drawing/2014/main" val="4162207445"/>
                    </a:ext>
                  </a:extLst>
                </a:gridCol>
              </a:tblGrid>
              <a:tr h="190969">
                <a:tc>
                  <a:txBody>
                    <a:bodyPr/>
                    <a:lstStyle/>
                    <a:p>
                      <a:r>
                        <a:rPr lang="en-US" sz="1600" dirty="0"/>
                        <a:t>          Loan Help Follow up</a:t>
                      </a:r>
                    </a:p>
                  </a:txBody>
                  <a:tcPr/>
                </a:tc>
                <a:extLst>
                  <a:ext uri="{0D108BD9-81ED-4DB2-BD59-A6C34878D82A}">
                    <a16:rowId xmlns:a16="http://schemas.microsoft.com/office/drawing/2014/main" val="1995113931"/>
                  </a:ext>
                </a:extLst>
              </a:tr>
              <a:tr h="833319">
                <a:tc>
                  <a:txBody>
                    <a:bodyPr/>
                    <a:lstStyle/>
                    <a:p>
                      <a:r>
                        <a:rPr lang="en-US" sz="1400" dirty="0"/>
                        <a:t>Recognizes support calls for loans and equips agents with contextual scripts to guide customers toward digital completion.</a:t>
                      </a:r>
                    </a:p>
                  </a:txBody>
                  <a:tcPr/>
                </a:tc>
                <a:extLst>
                  <a:ext uri="{0D108BD9-81ED-4DB2-BD59-A6C34878D82A}">
                    <a16:rowId xmlns:a16="http://schemas.microsoft.com/office/drawing/2014/main" val="3538559908"/>
                  </a:ext>
                </a:extLst>
              </a:tr>
            </a:tbl>
          </a:graphicData>
        </a:graphic>
      </p:graphicFrame>
      <p:graphicFrame>
        <p:nvGraphicFramePr>
          <p:cNvPr id="18" name="Table 17">
            <a:extLst>
              <a:ext uri="{FF2B5EF4-FFF2-40B4-BE49-F238E27FC236}">
                <a16:creationId xmlns:a16="http://schemas.microsoft.com/office/drawing/2014/main" id="{9CF44996-1742-3AE3-2D52-AD46E1F906BA}"/>
              </a:ext>
            </a:extLst>
          </p:cNvPr>
          <p:cNvGraphicFramePr>
            <a:graphicFrameLocks noGrp="1"/>
          </p:cNvGraphicFramePr>
          <p:nvPr>
            <p:extLst>
              <p:ext uri="{D42A27DB-BD31-4B8C-83A1-F6EECF244321}">
                <p14:modId xmlns:p14="http://schemas.microsoft.com/office/powerpoint/2010/main" val="3512837375"/>
              </p:ext>
            </p:extLst>
          </p:nvPr>
        </p:nvGraphicFramePr>
        <p:xfrm>
          <a:off x="8203387" y="3145547"/>
          <a:ext cx="2823225" cy="1280160"/>
        </p:xfrm>
        <a:graphic>
          <a:graphicData uri="http://schemas.openxmlformats.org/drawingml/2006/table">
            <a:tbl>
              <a:tblPr firstRow="1" bandRow="1">
                <a:tableStyleId>{5C22544A-7EE6-4342-B048-85BDC9FD1C3A}</a:tableStyleId>
              </a:tblPr>
              <a:tblGrid>
                <a:gridCol w="2823225">
                  <a:extLst>
                    <a:ext uri="{9D8B030D-6E8A-4147-A177-3AD203B41FA5}">
                      <a16:colId xmlns:a16="http://schemas.microsoft.com/office/drawing/2014/main" val="4162207445"/>
                    </a:ext>
                  </a:extLst>
                </a:gridCol>
              </a:tblGrid>
              <a:tr h="190969">
                <a:tc>
                  <a:txBody>
                    <a:bodyPr/>
                    <a:lstStyle/>
                    <a:p>
                      <a:r>
                        <a:rPr lang="en-US" sz="1600" dirty="0"/>
                        <a:t>     Dormant digital users</a:t>
                      </a:r>
                    </a:p>
                  </a:txBody>
                  <a:tcPr/>
                </a:tc>
                <a:extLst>
                  <a:ext uri="{0D108BD9-81ED-4DB2-BD59-A6C34878D82A}">
                    <a16:rowId xmlns:a16="http://schemas.microsoft.com/office/drawing/2014/main" val="1995113931"/>
                  </a:ext>
                </a:extLst>
              </a:tr>
              <a:tr h="833319">
                <a:tc>
                  <a:txBody>
                    <a:bodyPr/>
                    <a:lstStyle/>
                    <a:p>
                      <a:r>
                        <a:rPr lang="en-US" sz="1400" dirty="0"/>
                        <a:t>Flags dormant users and triggers a gamified email campaign encouraging reactivation through simple digital tasks.</a:t>
                      </a:r>
                    </a:p>
                  </a:txBody>
                  <a:tcPr/>
                </a:tc>
                <a:extLst>
                  <a:ext uri="{0D108BD9-81ED-4DB2-BD59-A6C34878D82A}">
                    <a16:rowId xmlns:a16="http://schemas.microsoft.com/office/drawing/2014/main" val="3538559908"/>
                  </a:ext>
                </a:extLst>
              </a:tr>
            </a:tbl>
          </a:graphicData>
        </a:graphic>
      </p:graphicFrame>
      <p:graphicFrame>
        <p:nvGraphicFramePr>
          <p:cNvPr id="19" name="Table 18">
            <a:extLst>
              <a:ext uri="{FF2B5EF4-FFF2-40B4-BE49-F238E27FC236}">
                <a16:creationId xmlns:a16="http://schemas.microsoft.com/office/drawing/2014/main" id="{1CABE82A-8069-3502-7997-A4D7C668904C}"/>
              </a:ext>
            </a:extLst>
          </p:cNvPr>
          <p:cNvGraphicFramePr>
            <a:graphicFrameLocks noGrp="1"/>
          </p:cNvGraphicFramePr>
          <p:nvPr>
            <p:extLst>
              <p:ext uri="{D42A27DB-BD31-4B8C-83A1-F6EECF244321}">
                <p14:modId xmlns:p14="http://schemas.microsoft.com/office/powerpoint/2010/main" val="3950883743"/>
              </p:ext>
            </p:extLst>
          </p:nvPr>
        </p:nvGraphicFramePr>
        <p:xfrm>
          <a:off x="4968206" y="1764268"/>
          <a:ext cx="2820201" cy="1280160"/>
        </p:xfrm>
        <a:graphic>
          <a:graphicData uri="http://schemas.openxmlformats.org/drawingml/2006/table">
            <a:tbl>
              <a:tblPr firstRow="1" bandRow="1">
                <a:tableStyleId>{5C22544A-7EE6-4342-B048-85BDC9FD1C3A}</a:tableStyleId>
              </a:tblPr>
              <a:tblGrid>
                <a:gridCol w="2820201">
                  <a:extLst>
                    <a:ext uri="{9D8B030D-6E8A-4147-A177-3AD203B41FA5}">
                      <a16:colId xmlns:a16="http://schemas.microsoft.com/office/drawing/2014/main" val="4162207445"/>
                    </a:ext>
                  </a:extLst>
                </a:gridCol>
              </a:tblGrid>
              <a:tr h="190969">
                <a:tc>
                  <a:txBody>
                    <a:bodyPr/>
                    <a:lstStyle/>
                    <a:p>
                      <a:r>
                        <a:rPr lang="en-US" sz="1600" dirty="0"/>
                        <a:t>          Cheque Deposit Repeater</a:t>
                      </a:r>
                    </a:p>
                  </a:txBody>
                  <a:tcPr/>
                </a:tc>
                <a:extLst>
                  <a:ext uri="{0D108BD9-81ED-4DB2-BD59-A6C34878D82A}">
                    <a16:rowId xmlns:a16="http://schemas.microsoft.com/office/drawing/2014/main" val="1995113931"/>
                  </a:ext>
                </a:extLst>
              </a:tr>
              <a:tr h="833319">
                <a:tc>
                  <a:txBody>
                    <a:bodyPr/>
                    <a:lstStyle/>
                    <a:p>
                      <a:r>
                        <a:rPr lang="en-US" sz="1400" dirty="0"/>
                        <a:t>Detects recurring in-branch cheque deposits and nudges customers toward mobile deposit with a personalized in-app message.</a:t>
                      </a:r>
                    </a:p>
                  </a:txBody>
                  <a:tcPr/>
                </a:tc>
                <a:extLst>
                  <a:ext uri="{0D108BD9-81ED-4DB2-BD59-A6C34878D82A}">
                    <a16:rowId xmlns:a16="http://schemas.microsoft.com/office/drawing/2014/main" val="3538559908"/>
                  </a:ext>
                </a:extLst>
              </a:tr>
            </a:tbl>
          </a:graphicData>
        </a:graphic>
      </p:graphicFrame>
      <p:graphicFrame>
        <p:nvGraphicFramePr>
          <p:cNvPr id="20" name="Table 19">
            <a:extLst>
              <a:ext uri="{FF2B5EF4-FFF2-40B4-BE49-F238E27FC236}">
                <a16:creationId xmlns:a16="http://schemas.microsoft.com/office/drawing/2014/main" id="{C0DA4A6B-CDB9-D263-A153-B82BF1401AFC}"/>
              </a:ext>
            </a:extLst>
          </p:cNvPr>
          <p:cNvGraphicFramePr>
            <a:graphicFrameLocks noGrp="1"/>
          </p:cNvGraphicFramePr>
          <p:nvPr>
            <p:extLst>
              <p:ext uri="{D42A27DB-BD31-4B8C-83A1-F6EECF244321}">
                <p14:modId xmlns:p14="http://schemas.microsoft.com/office/powerpoint/2010/main" val="2808022049"/>
              </p:ext>
            </p:extLst>
          </p:nvPr>
        </p:nvGraphicFramePr>
        <p:xfrm>
          <a:off x="8131981" y="1739833"/>
          <a:ext cx="2955503" cy="1280160"/>
        </p:xfrm>
        <a:graphic>
          <a:graphicData uri="http://schemas.openxmlformats.org/drawingml/2006/table">
            <a:tbl>
              <a:tblPr firstRow="1" bandRow="1">
                <a:tableStyleId>{5C22544A-7EE6-4342-B048-85BDC9FD1C3A}</a:tableStyleId>
              </a:tblPr>
              <a:tblGrid>
                <a:gridCol w="2955503">
                  <a:extLst>
                    <a:ext uri="{9D8B030D-6E8A-4147-A177-3AD203B41FA5}">
                      <a16:colId xmlns:a16="http://schemas.microsoft.com/office/drawing/2014/main" val="4162207445"/>
                    </a:ext>
                  </a:extLst>
                </a:gridCol>
              </a:tblGrid>
              <a:tr h="367288">
                <a:tc>
                  <a:txBody>
                    <a:bodyPr/>
                    <a:lstStyle/>
                    <a:p>
                      <a:r>
                        <a:rPr lang="en-US" sz="1600" dirty="0"/>
                        <a:t>    Abandoned Transfer Recovery</a:t>
                      </a:r>
                    </a:p>
                  </a:txBody>
                  <a:tcPr/>
                </a:tc>
                <a:extLst>
                  <a:ext uri="{0D108BD9-81ED-4DB2-BD59-A6C34878D82A}">
                    <a16:rowId xmlns:a16="http://schemas.microsoft.com/office/drawing/2014/main" val="1995113931"/>
                  </a:ext>
                </a:extLst>
              </a:tr>
              <a:tr h="912872">
                <a:tc>
                  <a:txBody>
                    <a:bodyPr/>
                    <a:lstStyle/>
                    <a:p>
                      <a:r>
                        <a:rPr lang="en-US" sz="1400" dirty="0"/>
                        <a:t>Identifies incomplete online transfers and re-engages the customer via SMS to resume and complete the action.</a:t>
                      </a:r>
                    </a:p>
                  </a:txBody>
                  <a:tcPr/>
                </a:tc>
                <a:extLst>
                  <a:ext uri="{0D108BD9-81ED-4DB2-BD59-A6C34878D82A}">
                    <a16:rowId xmlns:a16="http://schemas.microsoft.com/office/drawing/2014/main" val="3538559908"/>
                  </a:ext>
                </a:extLst>
              </a:tr>
            </a:tbl>
          </a:graphicData>
        </a:graphic>
      </p:graphicFrame>
      <p:sp>
        <p:nvSpPr>
          <p:cNvPr id="22" name="TextBox 21">
            <a:extLst>
              <a:ext uri="{FF2B5EF4-FFF2-40B4-BE49-F238E27FC236}">
                <a16:creationId xmlns:a16="http://schemas.microsoft.com/office/drawing/2014/main" id="{92B581E5-9C76-31AE-DEF2-DED67D1E0501}"/>
              </a:ext>
            </a:extLst>
          </p:cNvPr>
          <p:cNvSpPr txBox="1"/>
          <p:nvPr/>
        </p:nvSpPr>
        <p:spPr>
          <a:xfrm>
            <a:off x="7748053" y="3153258"/>
            <a:ext cx="850737" cy="369332"/>
          </a:xfrm>
          <a:prstGeom prst="rect">
            <a:avLst/>
          </a:prstGeom>
          <a:noFill/>
        </p:spPr>
        <p:txBody>
          <a:bodyPr wrap="square">
            <a:spAutoFit/>
          </a:bodyPr>
          <a:lstStyle/>
          <a:p>
            <a:r>
              <a:rPr lang="en-US" b="0" i="0" dirty="0">
                <a:effectLst/>
                <a:latin typeface="Roboto" panose="02000000000000000000" pitchFamily="2" charset="0"/>
              </a:rPr>
              <a:t>📱💤</a:t>
            </a:r>
            <a:endParaRPr lang="en-US" dirty="0"/>
          </a:p>
        </p:txBody>
      </p:sp>
      <p:sp>
        <p:nvSpPr>
          <p:cNvPr id="24" name="TextBox 23">
            <a:extLst>
              <a:ext uri="{FF2B5EF4-FFF2-40B4-BE49-F238E27FC236}">
                <a16:creationId xmlns:a16="http://schemas.microsoft.com/office/drawing/2014/main" id="{A08297F6-4A77-D4F6-81B9-8A183C485749}"/>
              </a:ext>
            </a:extLst>
          </p:cNvPr>
          <p:cNvSpPr txBox="1"/>
          <p:nvPr/>
        </p:nvSpPr>
        <p:spPr>
          <a:xfrm>
            <a:off x="4250719" y="1663416"/>
            <a:ext cx="1623965" cy="520479"/>
          </a:xfrm>
          <a:prstGeom prst="ellipse">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b="0" i="0" dirty="0">
                <a:effectLst/>
                <a:latin typeface="Roboto" panose="02000000000000000000" pitchFamily="2" charset="0"/>
              </a:rPr>
              <a:t>📱</a:t>
            </a:r>
            <a:r>
              <a:rPr lang="en-US" dirty="0">
                <a:solidFill>
                  <a:schemeClr val="tx1"/>
                </a:solidFill>
                <a:latin typeface="Roboto" panose="02000000000000000000" pitchFamily="2" charset="0"/>
              </a:rPr>
              <a:t>🧾⬇️</a:t>
            </a:r>
          </a:p>
        </p:txBody>
      </p:sp>
      <p:sp>
        <p:nvSpPr>
          <p:cNvPr id="26" name="TextBox 25">
            <a:extLst>
              <a:ext uri="{FF2B5EF4-FFF2-40B4-BE49-F238E27FC236}">
                <a16:creationId xmlns:a16="http://schemas.microsoft.com/office/drawing/2014/main" id="{78C6170C-87DA-E396-AC60-1BD719DDE96B}"/>
              </a:ext>
            </a:extLst>
          </p:cNvPr>
          <p:cNvSpPr txBox="1"/>
          <p:nvPr/>
        </p:nvSpPr>
        <p:spPr>
          <a:xfrm>
            <a:off x="4565681" y="3129760"/>
            <a:ext cx="1224815" cy="369332"/>
          </a:xfrm>
          <a:prstGeom prst="rect">
            <a:avLst/>
          </a:prstGeom>
          <a:noFill/>
        </p:spPr>
        <p:txBody>
          <a:bodyPr wrap="square">
            <a:spAutoFit/>
          </a:bodyPr>
          <a:lstStyle/>
          <a:p>
            <a:r>
              <a:rPr lang="en-US" b="0" i="0" dirty="0">
                <a:effectLst/>
                <a:latin typeface="Roboto" panose="02000000000000000000" pitchFamily="2" charset="0"/>
              </a:rPr>
              <a:t>📞📄💲</a:t>
            </a:r>
            <a:endParaRPr lang="en-US" dirty="0"/>
          </a:p>
        </p:txBody>
      </p:sp>
      <p:sp>
        <p:nvSpPr>
          <p:cNvPr id="28" name="TextBox 27">
            <a:extLst>
              <a:ext uri="{FF2B5EF4-FFF2-40B4-BE49-F238E27FC236}">
                <a16:creationId xmlns:a16="http://schemas.microsoft.com/office/drawing/2014/main" id="{1B0005E7-A335-74F5-E7C4-117884733AF1}"/>
              </a:ext>
            </a:extLst>
          </p:cNvPr>
          <p:cNvSpPr txBox="1"/>
          <p:nvPr/>
        </p:nvSpPr>
        <p:spPr>
          <a:xfrm>
            <a:off x="7754960" y="1731419"/>
            <a:ext cx="850737" cy="369332"/>
          </a:xfrm>
          <a:prstGeom prst="rect">
            <a:avLst/>
          </a:prstGeom>
          <a:noFill/>
        </p:spPr>
        <p:txBody>
          <a:bodyPr wrap="square">
            <a:spAutoFit/>
          </a:bodyPr>
          <a:lstStyle/>
          <a:p>
            <a:r>
              <a:rPr lang="en-US" b="0" i="0" dirty="0">
                <a:effectLst/>
                <a:latin typeface="Roboto" panose="02000000000000000000" pitchFamily="2" charset="0"/>
              </a:rPr>
              <a:t>📊❌</a:t>
            </a:r>
            <a:endParaRPr lang="en-US" dirty="0"/>
          </a:p>
        </p:txBody>
      </p:sp>
      <p:pic>
        <p:nvPicPr>
          <p:cNvPr id="30" name="Picture 29">
            <a:extLst>
              <a:ext uri="{FF2B5EF4-FFF2-40B4-BE49-F238E27FC236}">
                <a16:creationId xmlns:a16="http://schemas.microsoft.com/office/drawing/2014/main" id="{2D18F81C-B155-286F-83AB-4E6AF1B55729}"/>
              </a:ext>
            </a:extLst>
          </p:cNvPr>
          <p:cNvPicPr>
            <a:picLocks noChangeAspect="1"/>
          </p:cNvPicPr>
          <p:nvPr/>
        </p:nvPicPr>
        <p:blipFill>
          <a:blip r:embed="rId4">
            <a:duotone>
              <a:schemeClr val="accent6">
                <a:shade val="45000"/>
                <a:satMod val="135000"/>
              </a:schemeClr>
              <a:prstClr val="white"/>
            </a:duotone>
          </a:blip>
          <a:stretch>
            <a:fillRect/>
          </a:stretch>
        </p:blipFill>
        <p:spPr>
          <a:xfrm>
            <a:off x="4540974" y="2366270"/>
            <a:ext cx="469329" cy="469329"/>
          </a:xfrm>
          <a:prstGeom prst="rect">
            <a:avLst/>
          </a:prstGeom>
        </p:spPr>
      </p:pic>
      <p:pic>
        <p:nvPicPr>
          <p:cNvPr id="31" name="Picture 30">
            <a:extLst>
              <a:ext uri="{FF2B5EF4-FFF2-40B4-BE49-F238E27FC236}">
                <a16:creationId xmlns:a16="http://schemas.microsoft.com/office/drawing/2014/main" id="{92085FA5-D6E8-3F17-170B-84B3A9E60904}"/>
              </a:ext>
            </a:extLst>
          </p:cNvPr>
          <p:cNvPicPr>
            <a:picLocks noChangeAspect="1"/>
          </p:cNvPicPr>
          <p:nvPr/>
        </p:nvPicPr>
        <p:blipFill>
          <a:blip r:embed="rId4">
            <a:duotone>
              <a:schemeClr val="accent6">
                <a:shade val="45000"/>
                <a:satMod val="135000"/>
              </a:schemeClr>
              <a:prstClr val="white"/>
            </a:duotone>
          </a:blip>
          <a:stretch>
            <a:fillRect/>
          </a:stretch>
        </p:blipFill>
        <p:spPr>
          <a:xfrm>
            <a:off x="4561294" y="3687070"/>
            <a:ext cx="469329" cy="469329"/>
          </a:xfrm>
          <a:prstGeom prst="rect">
            <a:avLst/>
          </a:prstGeom>
        </p:spPr>
      </p:pic>
      <p:pic>
        <p:nvPicPr>
          <p:cNvPr id="32" name="Picture 31">
            <a:extLst>
              <a:ext uri="{FF2B5EF4-FFF2-40B4-BE49-F238E27FC236}">
                <a16:creationId xmlns:a16="http://schemas.microsoft.com/office/drawing/2014/main" id="{74EC4412-C2FA-29A6-592C-810AF4375D9B}"/>
              </a:ext>
            </a:extLst>
          </p:cNvPr>
          <p:cNvPicPr>
            <a:picLocks noChangeAspect="1"/>
          </p:cNvPicPr>
          <p:nvPr/>
        </p:nvPicPr>
        <p:blipFill>
          <a:blip r:embed="rId4">
            <a:duotone>
              <a:schemeClr val="accent6">
                <a:shade val="45000"/>
                <a:satMod val="135000"/>
              </a:schemeClr>
              <a:prstClr val="white"/>
            </a:duotone>
          </a:blip>
          <a:stretch>
            <a:fillRect/>
          </a:stretch>
        </p:blipFill>
        <p:spPr>
          <a:xfrm>
            <a:off x="3057614" y="1255683"/>
            <a:ext cx="358041" cy="358041"/>
          </a:xfrm>
          <a:prstGeom prst="rect">
            <a:avLst/>
          </a:prstGeom>
        </p:spPr>
      </p:pic>
      <p:pic>
        <p:nvPicPr>
          <p:cNvPr id="33" name="Picture 32">
            <a:extLst>
              <a:ext uri="{FF2B5EF4-FFF2-40B4-BE49-F238E27FC236}">
                <a16:creationId xmlns:a16="http://schemas.microsoft.com/office/drawing/2014/main" id="{9D4F8D3D-C7B7-970F-B1C8-DA5318648444}"/>
              </a:ext>
            </a:extLst>
          </p:cNvPr>
          <p:cNvPicPr>
            <a:picLocks noChangeAspect="1"/>
          </p:cNvPicPr>
          <p:nvPr/>
        </p:nvPicPr>
        <p:blipFill>
          <a:blip r:embed="rId4">
            <a:duotone>
              <a:schemeClr val="accent6">
                <a:shade val="45000"/>
                <a:satMod val="135000"/>
              </a:schemeClr>
              <a:prstClr val="white"/>
            </a:duotone>
          </a:blip>
          <a:stretch>
            <a:fillRect/>
          </a:stretch>
        </p:blipFill>
        <p:spPr>
          <a:xfrm>
            <a:off x="7733694" y="2373082"/>
            <a:ext cx="469329" cy="469329"/>
          </a:xfrm>
          <a:prstGeom prst="rect">
            <a:avLst/>
          </a:prstGeom>
        </p:spPr>
      </p:pic>
      <p:pic>
        <p:nvPicPr>
          <p:cNvPr id="34" name="Picture 33">
            <a:extLst>
              <a:ext uri="{FF2B5EF4-FFF2-40B4-BE49-F238E27FC236}">
                <a16:creationId xmlns:a16="http://schemas.microsoft.com/office/drawing/2014/main" id="{5829538F-3DF3-142C-8EC8-7EF1317472CD}"/>
              </a:ext>
            </a:extLst>
          </p:cNvPr>
          <p:cNvPicPr>
            <a:picLocks noChangeAspect="1"/>
          </p:cNvPicPr>
          <p:nvPr/>
        </p:nvPicPr>
        <p:blipFill>
          <a:blip r:embed="rId4">
            <a:duotone>
              <a:schemeClr val="accent6">
                <a:shade val="45000"/>
                <a:satMod val="135000"/>
              </a:schemeClr>
              <a:prstClr val="white"/>
            </a:duotone>
          </a:blip>
          <a:stretch>
            <a:fillRect/>
          </a:stretch>
        </p:blipFill>
        <p:spPr>
          <a:xfrm>
            <a:off x="7724085" y="3687070"/>
            <a:ext cx="469329" cy="469329"/>
          </a:xfrm>
          <a:prstGeom prst="rect">
            <a:avLst/>
          </a:prstGeom>
        </p:spPr>
      </p:pic>
      <p:sp>
        <p:nvSpPr>
          <p:cNvPr id="37" name="Rectangle 36">
            <a:extLst>
              <a:ext uri="{FF2B5EF4-FFF2-40B4-BE49-F238E27FC236}">
                <a16:creationId xmlns:a16="http://schemas.microsoft.com/office/drawing/2014/main" id="{BAB385A5-7319-A941-ACED-AB6010952D95}"/>
              </a:ext>
            </a:extLst>
          </p:cNvPr>
          <p:cNvSpPr/>
          <p:nvPr/>
        </p:nvSpPr>
        <p:spPr>
          <a:xfrm>
            <a:off x="2978514" y="1173705"/>
            <a:ext cx="493241" cy="435751"/>
          </a:xfrm>
          <a:prstGeom prst="rect">
            <a:avLst/>
          </a:prstGeom>
          <a:solidFill>
            <a:srgbClr val="FFFFFF">
              <a:alpha val="4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smiling and text on a screen&#10;&#10;AI-generated content may be incorrect.">
            <a:extLst>
              <a:ext uri="{FF2B5EF4-FFF2-40B4-BE49-F238E27FC236}">
                <a16:creationId xmlns:a16="http://schemas.microsoft.com/office/drawing/2014/main" id="{D08707E2-DEC2-AA06-3E29-FB47E2ADE41C}"/>
              </a:ext>
            </a:extLst>
          </p:cNvPr>
          <p:cNvPicPr>
            <a:picLocks noChangeAspect="1"/>
          </p:cNvPicPr>
          <p:nvPr/>
        </p:nvPicPr>
        <p:blipFill>
          <a:blip r:embed="rId5"/>
          <a:stretch>
            <a:fillRect/>
          </a:stretch>
        </p:blipFill>
        <p:spPr>
          <a:xfrm>
            <a:off x="3062008" y="1792097"/>
            <a:ext cx="1466029" cy="2575503"/>
          </a:xfrm>
          <a:prstGeom prst="rect">
            <a:avLst/>
          </a:prstGeom>
        </p:spPr>
      </p:pic>
    </p:spTree>
    <p:extLst>
      <p:ext uri="{BB962C8B-B14F-4D97-AF65-F5344CB8AC3E}">
        <p14:creationId xmlns:p14="http://schemas.microsoft.com/office/powerpoint/2010/main" val="7171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4198-DE45-CDB8-8B47-B5E5321C0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BAA4E-4D00-55EE-26E5-1F17503BFF9A}"/>
              </a:ext>
            </a:extLst>
          </p:cNvPr>
          <p:cNvSpPr>
            <a:spLocks noGrp="1"/>
          </p:cNvSpPr>
          <p:nvPr>
            <p:ph type="ctrTitle"/>
          </p:nvPr>
        </p:nvSpPr>
        <p:spPr>
          <a:xfrm>
            <a:off x="792665" y="780257"/>
            <a:ext cx="10173682" cy="358041"/>
          </a:xfrm>
        </p:spPr>
        <p:txBody>
          <a:bodyPr/>
          <a:lstStyle/>
          <a:p>
            <a:r>
              <a:rPr lang="en-US" dirty="0" err="1">
                <a:solidFill>
                  <a:schemeClr val="tx1"/>
                </a:solidFill>
              </a:rPr>
              <a:t>ChimeIn</a:t>
            </a:r>
            <a:r>
              <a:rPr lang="en-US" dirty="0">
                <a:solidFill>
                  <a:schemeClr val="tx1"/>
                </a:solidFill>
              </a:rPr>
              <a:t> | </a:t>
            </a:r>
            <a:r>
              <a:rPr lang="en-CA" dirty="0"/>
              <a:t>Estimated Annual Savings from Digital Shift via Nudging.	</a:t>
            </a:r>
          </a:p>
        </p:txBody>
      </p:sp>
      <p:sp>
        <p:nvSpPr>
          <p:cNvPr id="3" name="Text Placeholder 2">
            <a:extLst>
              <a:ext uri="{FF2B5EF4-FFF2-40B4-BE49-F238E27FC236}">
                <a16:creationId xmlns:a16="http://schemas.microsoft.com/office/drawing/2014/main" id="{769E33D0-859D-58A8-F77B-7065B18977C3}"/>
              </a:ext>
            </a:extLst>
          </p:cNvPr>
          <p:cNvSpPr>
            <a:spLocks noGrp="1"/>
          </p:cNvSpPr>
          <p:nvPr>
            <p:ph type="body" sz="quarter" idx="11"/>
          </p:nvPr>
        </p:nvSpPr>
        <p:spPr>
          <a:xfrm>
            <a:off x="776758" y="1273521"/>
            <a:ext cx="10173682" cy="498633"/>
          </a:xfrm>
        </p:spPr>
        <p:txBody>
          <a:bodyPr/>
          <a:lstStyle/>
          <a:p>
            <a:r>
              <a:rPr lang="en-US" dirty="0"/>
              <a:t>Total Potential Annual Benefit ~ $4 – 5 million</a:t>
            </a:r>
            <a:endParaRPr lang="en-CA" dirty="0"/>
          </a:p>
        </p:txBody>
      </p:sp>
      <p:sp>
        <p:nvSpPr>
          <p:cNvPr id="4" name="Text Placeholder 3">
            <a:extLst>
              <a:ext uri="{FF2B5EF4-FFF2-40B4-BE49-F238E27FC236}">
                <a16:creationId xmlns:a16="http://schemas.microsoft.com/office/drawing/2014/main" id="{46DA83EC-00DD-91FC-5189-FFFE058891F2}"/>
              </a:ext>
            </a:extLst>
          </p:cNvPr>
          <p:cNvSpPr>
            <a:spLocks noGrp="1"/>
          </p:cNvSpPr>
          <p:nvPr>
            <p:ph type="body" sz="quarter" idx="18"/>
          </p:nvPr>
        </p:nvSpPr>
        <p:spPr>
          <a:xfrm>
            <a:off x="784202" y="1914203"/>
            <a:ext cx="5037837" cy="282241"/>
          </a:xfrm>
          <a:solidFill>
            <a:schemeClr val="accent1">
              <a:tint val="20000"/>
            </a:schemeClr>
          </a:solidFill>
        </p:spPr>
        <p:txBody>
          <a:bodyPr/>
          <a:lstStyle/>
          <a:p>
            <a:pPr algn="ctr"/>
            <a:r>
              <a:rPr lang="en-US" dirty="0"/>
              <a:t>Potential Annual Benefit	</a:t>
            </a:r>
            <a:endParaRPr lang="en-CA" dirty="0"/>
          </a:p>
        </p:txBody>
      </p:sp>
      <p:sp>
        <p:nvSpPr>
          <p:cNvPr id="6" name="Text Placeholder 5">
            <a:extLst>
              <a:ext uri="{FF2B5EF4-FFF2-40B4-BE49-F238E27FC236}">
                <a16:creationId xmlns:a16="http://schemas.microsoft.com/office/drawing/2014/main" id="{05B3551B-7457-080F-E403-EAC15DB34573}"/>
              </a:ext>
            </a:extLst>
          </p:cNvPr>
          <p:cNvSpPr>
            <a:spLocks noGrp="1"/>
          </p:cNvSpPr>
          <p:nvPr>
            <p:ph type="body" sz="quarter" idx="14"/>
          </p:nvPr>
        </p:nvSpPr>
        <p:spPr>
          <a:xfrm>
            <a:off x="6369961" y="1914202"/>
            <a:ext cx="5037837" cy="282241"/>
          </a:xfrm>
          <a:solidFill>
            <a:schemeClr val="accent1">
              <a:tint val="20000"/>
            </a:schemeClr>
          </a:solidFill>
        </p:spPr>
        <p:txBody>
          <a:bodyPr/>
          <a:lstStyle/>
          <a:p>
            <a:pPr algn="ctr"/>
            <a:r>
              <a:rPr lang="en-US" dirty="0"/>
              <a:t>Smart Nudge Impact</a:t>
            </a:r>
            <a:endParaRPr lang="en-CA" dirty="0"/>
          </a:p>
        </p:txBody>
      </p:sp>
      <p:sp>
        <p:nvSpPr>
          <p:cNvPr id="7" name="Text Placeholder 6">
            <a:extLst>
              <a:ext uri="{FF2B5EF4-FFF2-40B4-BE49-F238E27FC236}">
                <a16:creationId xmlns:a16="http://schemas.microsoft.com/office/drawing/2014/main" id="{4C665EC2-2376-5225-D971-641344BFB0B8}"/>
              </a:ext>
            </a:extLst>
          </p:cNvPr>
          <p:cNvSpPr>
            <a:spLocks noGrp="1"/>
          </p:cNvSpPr>
          <p:nvPr>
            <p:ph type="body" sz="quarter" idx="17"/>
          </p:nvPr>
        </p:nvSpPr>
        <p:spPr>
          <a:xfrm>
            <a:off x="6377920" y="2338490"/>
            <a:ext cx="5052727" cy="3909630"/>
          </a:xfrm>
        </p:spPr>
        <p:txBody>
          <a:bodyPr/>
          <a:lstStyle/>
          <a:p>
            <a:endParaRPr lang="en-US" dirty="0"/>
          </a:p>
          <a:p>
            <a:endParaRPr lang="en-US" dirty="0"/>
          </a:p>
          <a:p>
            <a:pPr>
              <a:lnSpc>
                <a:spcPct val="100000"/>
              </a:lnSpc>
            </a:pPr>
            <a:endParaRPr lang="en-CA" sz="1200" b="1" dirty="0"/>
          </a:p>
          <a:p>
            <a:pPr>
              <a:lnSpc>
                <a:spcPct val="100000"/>
              </a:lnSpc>
            </a:pPr>
            <a:r>
              <a:rPr lang="en-CA" sz="1200" dirty="0"/>
              <a:t>Shifting just 10% of cheque deposits to mobile deposit could save  </a:t>
            </a:r>
            <a:r>
              <a:rPr lang="en-CA" sz="1200" b="1" dirty="0"/>
              <a:t>~$2.9M/year</a:t>
            </a:r>
          </a:p>
          <a:p>
            <a:pPr>
              <a:lnSpc>
                <a:spcPct val="100000"/>
              </a:lnSpc>
            </a:pPr>
            <a:endParaRPr lang="en-CA" sz="1200" dirty="0"/>
          </a:p>
          <a:p>
            <a:pPr>
              <a:lnSpc>
                <a:spcPct val="100000"/>
              </a:lnSpc>
            </a:pPr>
            <a:endParaRPr lang="en-CA" sz="1200" dirty="0"/>
          </a:p>
          <a:p>
            <a:pPr>
              <a:lnSpc>
                <a:spcPct val="100000"/>
              </a:lnSpc>
            </a:pPr>
            <a:endParaRPr lang="en-CA" sz="1200" dirty="0"/>
          </a:p>
          <a:p>
            <a:pPr>
              <a:lnSpc>
                <a:spcPct val="100000"/>
              </a:lnSpc>
            </a:pPr>
            <a:r>
              <a:rPr lang="en-CA" sz="1200" dirty="0"/>
              <a:t>Faster handoff and digital co-completion could reduce handle time from ~6–16 minutes to ~3–5 minutes,   </a:t>
            </a:r>
            <a:r>
              <a:rPr lang="en-CA" sz="1200" b="1" dirty="0"/>
              <a:t>~50% time savings per interaction</a:t>
            </a:r>
          </a:p>
          <a:p>
            <a:pPr>
              <a:lnSpc>
                <a:spcPct val="100000"/>
              </a:lnSpc>
            </a:pPr>
            <a:endParaRPr lang="en-CA" sz="1200" dirty="0"/>
          </a:p>
          <a:p>
            <a:pPr>
              <a:lnSpc>
                <a:spcPct val="100000"/>
              </a:lnSpc>
            </a:pPr>
            <a:endParaRPr lang="en-CA" sz="1000" dirty="0"/>
          </a:p>
          <a:p>
            <a:pPr>
              <a:lnSpc>
                <a:spcPct val="100000"/>
              </a:lnSpc>
            </a:pPr>
            <a:r>
              <a:rPr lang="en-CA" sz="1200" dirty="0"/>
              <a:t>Recovering just 20% through in-branch or digital prompt, </a:t>
            </a:r>
            <a:r>
              <a:rPr lang="en-CA" sz="1200" b="1" dirty="0"/>
              <a:t>~$1.07M/year saved in rework and duplication.</a:t>
            </a:r>
            <a:r>
              <a:rPr lang="en-CA" sz="1200" dirty="0"/>
              <a:t> </a:t>
            </a:r>
          </a:p>
          <a:p>
            <a:pPr>
              <a:lnSpc>
                <a:spcPct val="100000"/>
              </a:lnSpc>
            </a:pPr>
            <a:r>
              <a:rPr lang="en-CA" sz="1200" dirty="0"/>
              <a:t>Recovery of just 5% of incomplete digital transfers using prompts , </a:t>
            </a:r>
            <a:r>
              <a:rPr lang="en-CA" sz="1200" b="1" dirty="0"/>
              <a:t>$0.5M - $1M/year saved in rework.</a:t>
            </a:r>
          </a:p>
          <a:p>
            <a:pPr>
              <a:lnSpc>
                <a:spcPct val="100000"/>
              </a:lnSpc>
            </a:pPr>
            <a:endParaRPr lang="en-CA" sz="1200" b="1" dirty="0"/>
          </a:p>
          <a:p>
            <a:pPr>
              <a:lnSpc>
                <a:spcPct val="100000"/>
              </a:lnSpc>
            </a:pPr>
            <a:endParaRPr lang="en-CA" sz="1200" b="1" dirty="0"/>
          </a:p>
          <a:p>
            <a:pPr>
              <a:lnSpc>
                <a:spcPct val="100000"/>
              </a:lnSpc>
            </a:pPr>
            <a:endParaRPr lang="en-CA" sz="1200" b="1" dirty="0"/>
          </a:p>
          <a:p>
            <a:pPr>
              <a:lnSpc>
                <a:spcPct val="100000"/>
              </a:lnSpc>
            </a:pPr>
            <a:r>
              <a:rPr lang="en-CA" sz="1200" dirty="0"/>
              <a:t>Reduces future service costs and unlocks millions.</a:t>
            </a:r>
          </a:p>
        </p:txBody>
      </p:sp>
      <p:sp>
        <p:nvSpPr>
          <p:cNvPr id="8" name="Footer Placeholder 7">
            <a:extLst>
              <a:ext uri="{FF2B5EF4-FFF2-40B4-BE49-F238E27FC236}">
                <a16:creationId xmlns:a16="http://schemas.microsoft.com/office/drawing/2014/main" id="{EBC5FFA3-279B-2D46-3F01-697DEF23ED81}"/>
              </a:ext>
            </a:extLst>
          </p:cNvPr>
          <p:cNvSpPr>
            <a:spLocks noGrp="1"/>
          </p:cNvSpPr>
          <p:nvPr>
            <p:ph type="ftr" sz="quarter" idx="3"/>
          </p:nvPr>
        </p:nvSpPr>
        <p:spPr/>
        <p:txBody>
          <a:bodyPr/>
          <a:lstStyle/>
          <a:p>
            <a:r>
              <a:rPr lang="en-US"/>
              <a:t>Blitz Brigade	</a:t>
            </a:r>
            <a:endParaRPr lang="en-US" dirty="0"/>
          </a:p>
        </p:txBody>
      </p:sp>
      <p:graphicFrame>
        <p:nvGraphicFramePr>
          <p:cNvPr id="10" name="Table 9">
            <a:extLst>
              <a:ext uri="{FF2B5EF4-FFF2-40B4-BE49-F238E27FC236}">
                <a16:creationId xmlns:a16="http://schemas.microsoft.com/office/drawing/2014/main" id="{D1545DD4-5A46-F43D-4DAF-356A6D23DFEF}"/>
              </a:ext>
            </a:extLst>
          </p:cNvPr>
          <p:cNvGraphicFramePr>
            <a:graphicFrameLocks noGrp="1"/>
          </p:cNvGraphicFramePr>
          <p:nvPr>
            <p:extLst>
              <p:ext uri="{D42A27DB-BD31-4B8C-83A1-F6EECF244321}">
                <p14:modId xmlns:p14="http://schemas.microsoft.com/office/powerpoint/2010/main" val="3940925914"/>
              </p:ext>
            </p:extLst>
          </p:nvPr>
        </p:nvGraphicFramePr>
        <p:xfrm>
          <a:off x="792665" y="2338491"/>
          <a:ext cx="5029374" cy="3909630"/>
        </p:xfrm>
        <a:graphic>
          <a:graphicData uri="http://schemas.openxmlformats.org/drawingml/2006/table">
            <a:tbl>
              <a:tblPr>
                <a:tableStyleId>{5C22544A-7EE6-4342-B048-85BDC9FD1C3A}</a:tableStyleId>
              </a:tblPr>
              <a:tblGrid>
                <a:gridCol w="1243525">
                  <a:extLst>
                    <a:ext uri="{9D8B030D-6E8A-4147-A177-3AD203B41FA5}">
                      <a16:colId xmlns:a16="http://schemas.microsoft.com/office/drawing/2014/main" val="2741582286"/>
                    </a:ext>
                  </a:extLst>
                </a:gridCol>
                <a:gridCol w="2479249">
                  <a:extLst>
                    <a:ext uri="{9D8B030D-6E8A-4147-A177-3AD203B41FA5}">
                      <a16:colId xmlns:a16="http://schemas.microsoft.com/office/drawing/2014/main" val="2391604618"/>
                    </a:ext>
                  </a:extLst>
                </a:gridCol>
                <a:gridCol w="1306600">
                  <a:extLst>
                    <a:ext uri="{9D8B030D-6E8A-4147-A177-3AD203B41FA5}">
                      <a16:colId xmlns:a16="http://schemas.microsoft.com/office/drawing/2014/main" val="831568561"/>
                    </a:ext>
                  </a:extLst>
                </a:gridCol>
              </a:tblGrid>
              <a:tr h="490292">
                <a:tc>
                  <a:txBody>
                    <a:bodyPr/>
                    <a:lstStyle/>
                    <a:p>
                      <a:pPr algn="ctr" fontAlgn="t"/>
                      <a:r>
                        <a:rPr lang="en-CA" sz="1100" b="1" u="none" strike="noStrike" dirty="0">
                          <a:effectLst/>
                        </a:rPr>
                        <a:t>Branch Activity</a:t>
                      </a:r>
                      <a:endParaRPr lang="en-CA"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t"/>
                      <a:r>
                        <a:rPr lang="en-CA" sz="1100" b="1" u="none" strike="noStrike" dirty="0">
                          <a:effectLst/>
                        </a:rPr>
                        <a:t>Use Cases</a:t>
                      </a:r>
                      <a:endParaRPr lang="en-CA"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t"/>
                      <a:r>
                        <a:rPr lang="en-CA" sz="1100" b="1" u="none" strike="noStrike" dirty="0">
                          <a:effectLst/>
                        </a:rPr>
                        <a:t>Est. Annual Savings</a:t>
                      </a:r>
                      <a:endParaRPr lang="en-CA"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23165137"/>
                  </a:ext>
                </a:extLst>
              </a:tr>
              <a:tr h="621427">
                <a:tc>
                  <a:txBody>
                    <a:bodyPr/>
                    <a:lstStyle/>
                    <a:p>
                      <a:pPr algn="l" fontAlgn="t"/>
                      <a:r>
                        <a:rPr lang="en-US" sz="1100" dirty="0"/>
                        <a:t>Cheque Deposit Repeater</a:t>
                      </a:r>
                      <a:endParaRPr lang="en-CA" sz="1100" b="1" i="0" u="none" strike="noStrike" dirty="0">
                        <a:solidFill>
                          <a:srgbClr val="000000"/>
                        </a:solidFill>
                        <a:effectLst/>
                        <a:latin typeface="Aptos Narrow" panose="020B0004020202020204" pitchFamily="34" charset="0"/>
                      </a:endParaRPr>
                    </a:p>
                  </a:txBody>
                  <a:tcPr marL="7620" marR="7620" marT="7620" marB="0" anchor="ctr">
                    <a:noFill/>
                  </a:tcPr>
                </a:tc>
                <a:tc>
                  <a:txBody>
                    <a:bodyPr/>
                    <a:lstStyle/>
                    <a:p>
                      <a:pPr marL="0" indent="0" algn="l" fontAlgn="t">
                        <a:buFont typeface="Arial" panose="020B0604020202020204" pitchFamily="34" charset="0"/>
                        <a:buNone/>
                      </a:pPr>
                      <a:r>
                        <a:rPr lang="en-CA" sz="1100" i="1" kern="1200" dirty="0">
                          <a:solidFill>
                            <a:schemeClr val="dk1"/>
                          </a:solidFill>
                          <a:latin typeface="+mn-lt"/>
                          <a:ea typeface="+mn-ea"/>
                          <a:cs typeface="+mn-cs"/>
                        </a:rPr>
                        <a:t>- Customers who have used some digital features and are ready to be nudged further</a:t>
                      </a:r>
                      <a:br>
                        <a:rPr lang="en-CA" sz="1100" dirty="0"/>
                      </a:br>
                      <a:r>
                        <a:rPr lang="en-CA" sz="1100" i="1" kern="1200" dirty="0">
                          <a:solidFill>
                            <a:schemeClr val="dk1"/>
                          </a:solidFill>
                          <a:latin typeface="+mn-lt"/>
                          <a:ea typeface="+mn-ea"/>
                          <a:cs typeface="+mn-cs"/>
                        </a:rPr>
                        <a:t>- Habitually prefer in-person service; may be unaware of mobile deposit.</a:t>
                      </a:r>
                    </a:p>
                  </a:txBody>
                  <a:tcPr marL="7620" marR="7620" marT="7620" marB="0">
                    <a:noFill/>
                  </a:tcPr>
                </a:tc>
                <a:tc>
                  <a:txBody>
                    <a:bodyPr/>
                    <a:lstStyle/>
                    <a:p>
                      <a:pPr algn="l" fontAlgn="t"/>
                      <a:r>
                        <a:rPr lang="en-CA" sz="1100" u="none" strike="noStrike" dirty="0">
                          <a:effectLst/>
                        </a:rPr>
                        <a:t>~$2.9M</a:t>
                      </a:r>
                      <a:endParaRPr lang="en-CA" sz="1100" b="0" i="0" u="none" strike="noStrike" dirty="0">
                        <a:solidFill>
                          <a:srgbClr val="000000"/>
                        </a:solidFill>
                        <a:effectLst/>
                        <a:latin typeface="Aptos Narrow" panose="020B0004020202020204" pitchFamily="34" charset="0"/>
                      </a:endParaRPr>
                    </a:p>
                  </a:txBody>
                  <a:tcPr marL="7620" marR="7620" marT="7620" marB="0" anchor="ctr">
                    <a:noFill/>
                  </a:tcPr>
                </a:tc>
                <a:extLst>
                  <a:ext uri="{0D108BD9-81ED-4DB2-BD59-A6C34878D82A}">
                    <a16:rowId xmlns:a16="http://schemas.microsoft.com/office/drawing/2014/main" val="1076749802"/>
                  </a:ext>
                </a:extLst>
              </a:tr>
              <a:tr h="793246">
                <a:tc>
                  <a:txBody>
                    <a:bodyPr/>
                    <a:lstStyle/>
                    <a:p>
                      <a:pPr algn="l" fontAlgn="t"/>
                      <a:r>
                        <a:rPr lang="en-CA" sz="1100" dirty="0"/>
                        <a:t>Loan Help Follow-Up</a:t>
                      </a:r>
                      <a:endParaRPr lang="en-CA"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marL="0" indent="0" algn="l" fontAlgn="t">
                        <a:buFont typeface="Arial" panose="020B0604020202020204" pitchFamily="34" charset="0"/>
                        <a:buNone/>
                      </a:pPr>
                      <a:endParaRPr lang="en-CA" sz="1100" i="1" dirty="0"/>
                    </a:p>
                    <a:p>
                      <a:pPr marL="0" indent="0" algn="l" fontAlgn="t">
                        <a:buFont typeface="Arial" panose="020B0604020202020204" pitchFamily="34" charset="0"/>
                        <a:buNone/>
                      </a:pPr>
                      <a:r>
                        <a:rPr lang="en-CA" sz="1100" i="1" dirty="0"/>
                        <a:t>- Chequing Account Sales (Existing + New)</a:t>
                      </a:r>
                      <a:br>
                        <a:rPr lang="en-CA" sz="1100" dirty="0"/>
                      </a:br>
                      <a:r>
                        <a:rPr lang="en-CA" sz="1100" dirty="0"/>
                        <a:t>- </a:t>
                      </a:r>
                      <a:r>
                        <a:rPr lang="en-CA" sz="1100" i="1" dirty="0"/>
                        <a:t>Savings Account Sales</a:t>
                      </a:r>
                      <a:br>
                        <a:rPr lang="en-CA" sz="1100" dirty="0"/>
                      </a:br>
                      <a:r>
                        <a:rPr lang="en-CA" sz="1100" dirty="0"/>
                        <a:t>- </a:t>
                      </a:r>
                      <a:r>
                        <a:rPr lang="en-CA" sz="1100" i="1" dirty="0"/>
                        <a:t>Credit Card Sales</a:t>
                      </a:r>
                      <a:endParaRPr lang="en-CA" sz="1100" b="0" i="0" u="none" strike="noStrike" dirty="0">
                        <a:solidFill>
                          <a:srgbClr val="000000"/>
                        </a:solidFill>
                        <a:effectLst/>
                        <a:latin typeface="Aptos Narrow" panose="020B0004020202020204" pitchFamily="34" charset="0"/>
                      </a:endParaRPr>
                    </a:p>
                  </a:txBody>
                  <a:tcPr marL="7620" marR="7620" marT="7620" marB="0"/>
                </a:tc>
                <a:tc>
                  <a:txBody>
                    <a:bodyPr/>
                    <a:lstStyle/>
                    <a:p>
                      <a:pPr algn="l" fontAlgn="t"/>
                      <a:r>
                        <a:rPr lang="en-CA" sz="1100" u="none" strike="noStrike" dirty="0">
                          <a:effectLst/>
                        </a:rPr>
                        <a:t>~$2.8M</a:t>
                      </a:r>
                      <a:endParaRPr lang="en-CA"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324296172"/>
                  </a:ext>
                </a:extLst>
              </a:tr>
              <a:tr h="922433">
                <a:tc>
                  <a:txBody>
                    <a:bodyPr/>
                    <a:lstStyle/>
                    <a:p>
                      <a:pPr algn="l" fontAlgn="t"/>
                      <a:r>
                        <a:rPr lang="en-CA" sz="1100" dirty="0"/>
                        <a:t>Abandoned Transfer Recovery</a:t>
                      </a:r>
                      <a:endParaRPr lang="en-CA" sz="1100" b="1" i="0" u="none" strike="noStrike" dirty="0">
                        <a:solidFill>
                          <a:srgbClr val="000000"/>
                        </a:solidFill>
                        <a:effectLst/>
                        <a:latin typeface="Aptos Narrow" panose="020B0004020202020204" pitchFamily="34" charset="0"/>
                      </a:endParaRPr>
                    </a:p>
                  </a:txBody>
                  <a:tcPr marL="7620" marR="7620" marT="7620" marB="0" anchor="ctr">
                    <a:noFill/>
                  </a:tcPr>
                </a:tc>
                <a:tc>
                  <a:txBody>
                    <a:bodyPr/>
                    <a:lstStyle/>
                    <a:p>
                      <a:pPr marL="0" indent="0" algn="l" defTabSz="914400" rtl="0" eaLnBrk="1" fontAlgn="t" latinLnBrk="0" hangingPunct="1">
                        <a:buFont typeface="Arial" panose="020B0604020202020204" pitchFamily="34" charset="0"/>
                        <a:buNone/>
                      </a:pPr>
                      <a:r>
                        <a:rPr lang="en-CA" sz="1100" i="1" kern="1200" dirty="0">
                          <a:solidFill>
                            <a:schemeClr val="dk1"/>
                          </a:solidFill>
                          <a:latin typeface="+mn-lt"/>
                          <a:ea typeface="+mn-ea"/>
                          <a:cs typeface="+mn-cs"/>
                        </a:rPr>
                        <a:t>-Recover 5% of failed digital transfers through smart nudging</a:t>
                      </a:r>
                    </a:p>
                    <a:p>
                      <a:pPr marL="0" indent="0" algn="l" defTabSz="914400" rtl="0" eaLnBrk="1" fontAlgn="t" latinLnBrk="0" hangingPunct="1">
                        <a:buFont typeface="Arial" panose="020B0604020202020204" pitchFamily="34" charset="0"/>
                        <a:buNone/>
                      </a:pPr>
                      <a:r>
                        <a:rPr lang="en-CA" sz="1100" i="1" kern="1200" dirty="0">
                          <a:solidFill>
                            <a:schemeClr val="dk1"/>
                          </a:solidFill>
                          <a:latin typeface="+mn-lt"/>
                          <a:ea typeface="+mn-ea"/>
                          <a:cs typeface="+mn-cs"/>
                        </a:rPr>
                        <a:t>-Outgoing Wire Payments (Personal)</a:t>
                      </a:r>
                    </a:p>
                  </a:txBody>
                  <a:tcPr marL="7620" marR="7620" marT="7620" marB="0" anchor="ctr">
                    <a:noFill/>
                  </a:tcPr>
                </a:tc>
                <a:tc>
                  <a:txBody>
                    <a:bodyPr/>
                    <a:lstStyle/>
                    <a:p>
                      <a:pPr marL="0" algn="l" defTabSz="914400" rtl="0" eaLnBrk="1" fontAlgn="t" latinLnBrk="0" hangingPunct="1"/>
                      <a:r>
                        <a:rPr lang="en-CA" sz="1100" u="none" strike="noStrike" kern="1200" dirty="0">
                          <a:solidFill>
                            <a:schemeClr val="dk1"/>
                          </a:solidFill>
                          <a:effectLst/>
                          <a:latin typeface="+mn-lt"/>
                          <a:ea typeface="+mn-ea"/>
                          <a:cs typeface="+mn-cs"/>
                        </a:rPr>
                        <a:t>~$0.5M - $1M</a:t>
                      </a:r>
                    </a:p>
                  </a:txBody>
                  <a:tcPr marL="7620" marR="7620" marT="7620" marB="0" anchor="ctr">
                    <a:noFill/>
                  </a:tcPr>
                </a:tc>
                <a:extLst>
                  <a:ext uri="{0D108BD9-81ED-4DB2-BD59-A6C34878D82A}">
                    <a16:rowId xmlns:a16="http://schemas.microsoft.com/office/drawing/2014/main" val="1536980920"/>
                  </a:ext>
                </a:extLst>
              </a:tr>
              <a:tr h="857839">
                <a:tc>
                  <a:txBody>
                    <a:bodyPr/>
                    <a:lstStyle/>
                    <a:p>
                      <a:pPr marL="0" algn="l" defTabSz="914400" rtl="0" eaLnBrk="1" fontAlgn="t" latinLnBrk="0" hangingPunct="1"/>
                      <a:r>
                        <a:rPr lang="en-CA" sz="1100" kern="1200" dirty="0">
                          <a:solidFill>
                            <a:schemeClr val="dk1"/>
                          </a:solidFill>
                          <a:latin typeface="+mn-lt"/>
                          <a:ea typeface="+mn-ea"/>
                          <a:cs typeface="+mn-cs"/>
                        </a:rPr>
                        <a:t>Dormant Digital users</a:t>
                      </a:r>
                    </a:p>
                  </a:txBody>
                  <a:tcPr marL="7620" marR="7620" marT="7620" marB="0" anchor="ctr"/>
                </a:tc>
                <a:tc>
                  <a:txBody>
                    <a:bodyPr/>
                    <a:lstStyle/>
                    <a:p>
                      <a:pPr marL="0" algn="l" defTabSz="914400" rtl="0" eaLnBrk="1" fontAlgn="t" latinLnBrk="0" hangingPunct="1"/>
                      <a:r>
                        <a:rPr lang="en-US" sz="1100" kern="1200" dirty="0">
                          <a:solidFill>
                            <a:schemeClr val="dk1"/>
                          </a:solidFill>
                          <a:latin typeface="+mn-lt"/>
                          <a:ea typeface="+mn-ea"/>
                          <a:cs typeface="+mn-cs"/>
                        </a:rPr>
                        <a:t>-</a:t>
                      </a:r>
                      <a:r>
                        <a:rPr lang="en-CA" sz="1100" i="1" kern="1200" dirty="0">
                          <a:solidFill>
                            <a:schemeClr val="dk1"/>
                          </a:solidFill>
                          <a:latin typeface="+mn-lt"/>
                          <a:ea typeface="+mn-ea"/>
                          <a:cs typeface="+mn-cs"/>
                        </a:rPr>
                        <a:t>Customer has not used app in 60+ days</a:t>
                      </a:r>
                    </a:p>
                  </a:txBody>
                  <a:tcPr marL="7620" marR="7620" marT="7620" marB="0" anchor="ctr"/>
                </a:tc>
                <a:tc>
                  <a:txBody>
                    <a:bodyPr/>
                    <a:lstStyle/>
                    <a:p>
                      <a:pPr marL="0" algn="l" defTabSz="914400" rtl="0" eaLnBrk="1" fontAlgn="t" latinLnBrk="0" hangingPunct="1"/>
                      <a:r>
                        <a:rPr lang="en-CA" sz="1100" kern="1200" dirty="0">
                          <a:solidFill>
                            <a:schemeClr val="dk1"/>
                          </a:solidFill>
                          <a:latin typeface="+mn-lt"/>
                          <a:ea typeface="+mn-ea"/>
                          <a:cs typeface="+mn-cs"/>
                        </a:rPr>
                        <a:t>~unlocked value</a:t>
                      </a:r>
                    </a:p>
                  </a:txBody>
                  <a:tcPr marL="7620" marR="7620" marT="7620" marB="0" anchor="ctr"/>
                </a:tc>
                <a:extLst>
                  <a:ext uri="{0D108BD9-81ED-4DB2-BD59-A6C34878D82A}">
                    <a16:rowId xmlns:a16="http://schemas.microsoft.com/office/drawing/2014/main" val="1908212431"/>
                  </a:ext>
                </a:extLst>
              </a:tr>
            </a:tbl>
          </a:graphicData>
        </a:graphic>
      </p:graphicFrame>
    </p:spTree>
    <p:extLst>
      <p:ext uri="{BB962C8B-B14F-4D97-AF65-F5344CB8AC3E}">
        <p14:creationId xmlns:p14="http://schemas.microsoft.com/office/powerpoint/2010/main" val="185305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F482-83F3-C53A-9DB4-4FD677AC868E}"/>
              </a:ext>
            </a:extLst>
          </p:cNvPr>
          <p:cNvSpPr>
            <a:spLocks noGrp="1"/>
          </p:cNvSpPr>
          <p:nvPr>
            <p:ph type="ctrTitle"/>
          </p:nvPr>
        </p:nvSpPr>
        <p:spPr/>
        <p:txBody>
          <a:bodyPr/>
          <a:lstStyle/>
          <a:p>
            <a:r>
              <a:rPr lang="en-US" dirty="0">
                <a:solidFill>
                  <a:schemeClr val="tx1"/>
                </a:solidFill>
              </a:rPr>
              <a:t>ChimeIn | </a:t>
            </a:r>
            <a:r>
              <a:rPr lang="en-US" dirty="0">
                <a:solidFill>
                  <a:srgbClr val="038203"/>
                </a:solidFill>
              </a:rPr>
              <a:t>Cheque deposit repeater</a:t>
            </a:r>
            <a:endParaRPr lang="en-CA" dirty="0">
              <a:solidFill>
                <a:srgbClr val="038203"/>
              </a:solidFill>
            </a:endParaRPr>
          </a:p>
        </p:txBody>
      </p:sp>
      <p:graphicFrame>
        <p:nvGraphicFramePr>
          <p:cNvPr id="5" name="Content Placeholder 4">
            <a:extLst>
              <a:ext uri="{FF2B5EF4-FFF2-40B4-BE49-F238E27FC236}">
                <a16:creationId xmlns:a16="http://schemas.microsoft.com/office/drawing/2014/main" id="{D74F0994-6088-295E-E5E0-E04EDFD0A63B}"/>
              </a:ext>
            </a:extLst>
          </p:cNvPr>
          <p:cNvGraphicFramePr>
            <a:graphicFrameLocks noGrp="1"/>
          </p:cNvGraphicFramePr>
          <p:nvPr>
            <p:ph sz="quarter" idx="10"/>
            <p:extLst>
              <p:ext uri="{D42A27DB-BD31-4B8C-83A1-F6EECF244321}">
                <p14:modId xmlns:p14="http://schemas.microsoft.com/office/powerpoint/2010/main" val="425786929"/>
              </p:ext>
            </p:extLst>
          </p:nvPr>
        </p:nvGraphicFramePr>
        <p:xfrm>
          <a:off x="792163" y="2322513"/>
          <a:ext cx="10607672" cy="3939742"/>
        </p:xfrm>
        <a:graphic>
          <a:graphicData uri="http://schemas.openxmlformats.org/drawingml/2006/table">
            <a:tbl>
              <a:tblPr firstRow="1" bandRow="1">
                <a:tableStyleId>{5C22544A-7EE6-4342-B048-85BDC9FD1C3A}</a:tableStyleId>
              </a:tblPr>
              <a:tblGrid>
                <a:gridCol w="2651918">
                  <a:extLst>
                    <a:ext uri="{9D8B030D-6E8A-4147-A177-3AD203B41FA5}">
                      <a16:colId xmlns:a16="http://schemas.microsoft.com/office/drawing/2014/main" val="1481832282"/>
                    </a:ext>
                  </a:extLst>
                </a:gridCol>
                <a:gridCol w="2651918">
                  <a:extLst>
                    <a:ext uri="{9D8B030D-6E8A-4147-A177-3AD203B41FA5}">
                      <a16:colId xmlns:a16="http://schemas.microsoft.com/office/drawing/2014/main" val="1952380053"/>
                    </a:ext>
                  </a:extLst>
                </a:gridCol>
                <a:gridCol w="2651918">
                  <a:extLst>
                    <a:ext uri="{9D8B030D-6E8A-4147-A177-3AD203B41FA5}">
                      <a16:colId xmlns:a16="http://schemas.microsoft.com/office/drawing/2014/main" val="2518933349"/>
                    </a:ext>
                  </a:extLst>
                </a:gridCol>
                <a:gridCol w="2651918">
                  <a:extLst>
                    <a:ext uri="{9D8B030D-6E8A-4147-A177-3AD203B41FA5}">
                      <a16:colId xmlns:a16="http://schemas.microsoft.com/office/drawing/2014/main" val="291633123"/>
                    </a:ext>
                  </a:extLst>
                </a:gridCol>
              </a:tblGrid>
              <a:tr h="3939742">
                <a:tc>
                  <a:txBody>
                    <a:bodyPr/>
                    <a:lstStyle/>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https://sora.chatgpt.com/g/gen_01</a:t>
                      </a:r>
                    </a:p>
                    <a:p>
                      <a:r>
                        <a:rPr lang="en-CA" dirty="0"/>
                        <a:t>jvwrf811f4btq74ds0rnqmt0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p>
                      <a:endParaRPr lang="en-CA" dirty="0"/>
                    </a:p>
                    <a:p>
                      <a:endParaRPr lang="en-CA" sz="1400" dirty="0">
                        <a:solidFill>
                          <a:schemeClr val="tx1"/>
                        </a:solidFill>
                      </a:endParaRPr>
                    </a:p>
                    <a:p>
                      <a:pPr marL="285750" indent="-285750">
                        <a:buFont typeface="Arial" panose="020B0604020202020204" pitchFamily="34" charset="0"/>
                        <a:buChar char="•"/>
                      </a:pPr>
                      <a:r>
                        <a:rPr lang="en-CA" sz="1400" dirty="0">
                          <a:solidFill>
                            <a:schemeClr val="tx1"/>
                          </a:solidFill>
                        </a:rPr>
                        <a:t>Jordan tries mobile cheque deposit for the first time.</a:t>
                      </a:r>
                    </a:p>
                    <a:p>
                      <a:pPr marL="285750" indent="-285750">
                        <a:buFont typeface="Arial" panose="020B0604020202020204" pitchFamily="34" charset="0"/>
                        <a:buChar char="•"/>
                      </a:pPr>
                      <a:r>
                        <a:rPr lang="en-CA" sz="1400" dirty="0">
                          <a:solidFill>
                            <a:schemeClr val="tx1"/>
                          </a:solidFill>
                        </a:rPr>
                        <a:t>His DRS increases.</a:t>
                      </a:r>
                    </a:p>
                    <a:p>
                      <a:pPr marL="285750" indent="-285750">
                        <a:buFont typeface="Arial" panose="020B0604020202020204" pitchFamily="34" charset="0"/>
                        <a:buChar char="•"/>
                      </a:pPr>
                      <a:r>
                        <a:rPr lang="en-CA" sz="1400" dirty="0">
                          <a:solidFill>
                            <a:schemeClr val="tx1"/>
                          </a:solidFill>
                        </a:rPr>
                        <a:t>Branch load decreases.</a:t>
                      </a:r>
                    </a:p>
                    <a:p>
                      <a:pPr marL="285750" indent="-285750">
                        <a:buFont typeface="Arial" panose="020B0604020202020204" pitchFamily="34" charset="0"/>
                        <a:buChar char="•"/>
                      </a:pPr>
                      <a:r>
                        <a:rPr lang="en-CA" sz="1400" dirty="0">
                          <a:solidFill>
                            <a:schemeClr val="tx1"/>
                          </a:solidFill>
                        </a:rPr>
                        <a:t>Jordan’s satisfaction goes up.</a:t>
                      </a:r>
                    </a:p>
                    <a:p>
                      <a:pPr marL="285750" indent="-285750">
                        <a:buFont typeface="Arial" panose="020B0604020202020204" pitchFamily="34" charset="0"/>
                        <a:buChar char="•"/>
                      </a:pPr>
                      <a:endParaRPr lang="en-CA" sz="1400" dirty="0">
                        <a:solidFill>
                          <a:schemeClr val="tx1"/>
                        </a:solidFill>
                      </a:endParaRPr>
                    </a:p>
                    <a:p>
                      <a:pPr marL="0" indent="0">
                        <a:buFont typeface="Arial" panose="020B0604020202020204" pitchFamily="34" charset="0"/>
                        <a:buNone/>
                      </a:pPr>
                      <a:endParaRPr lang="en-CA" sz="1400" dirty="0">
                        <a:solidFill>
                          <a:schemeClr val="tx1"/>
                        </a:solidFill>
                      </a:endParaRPr>
                    </a:p>
                    <a:p>
                      <a:pPr marL="0" indent="0" algn="ctr">
                        <a:buFont typeface="Arial" panose="020B0604020202020204" pitchFamily="34" charset="0"/>
                        <a:buNone/>
                      </a:pPr>
                      <a:r>
                        <a:rPr lang="en-CA" sz="1400" dirty="0">
                          <a:solidFill>
                            <a:schemeClr val="tx1"/>
                          </a:solidFill>
                        </a:rPr>
                        <a:t>+</a:t>
                      </a:r>
                    </a:p>
                    <a:p>
                      <a:endParaRPr lang="en-CA" dirty="0"/>
                    </a:p>
                    <a:p>
                      <a:pPr algn="ctr"/>
                      <a:r>
                        <a:rPr lang="en-CA" sz="1400" b="1" kern="1200" dirty="0">
                          <a:solidFill>
                            <a:schemeClr val="tx1"/>
                          </a:solidFill>
                          <a:latin typeface="+mn-lt"/>
                          <a:ea typeface="+mn-ea"/>
                          <a:cs typeface="+mn-cs"/>
                        </a:rPr>
                        <a:t>Data &amp;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8525775"/>
                  </a:ext>
                </a:extLst>
              </a:tr>
            </a:tbl>
          </a:graphicData>
        </a:graphic>
      </p:graphicFrame>
      <p:sp>
        <p:nvSpPr>
          <p:cNvPr id="4" name="Footer Placeholder 3">
            <a:extLst>
              <a:ext uri="{FF2B5EF4-FFF2-40B4-BE49-F238E27FC236}">
                <a16:creationId xmlns:a16="http://schemas.microsoft.com/office/drawing/2014/main" id="{3E2B131D-FD9D-1C20-CCA2-99961AF4EF03}"/>
              </a:ext>
            </a:extLst>
          </p:cNvPr>
          <p:cNvSpPr>
            <a:spLocks noGrp="1"/>
          </p:cNvSpPr>
          <p:nvPr>
            <p:ph type="ftr" sz="quarter" idx="3"/>
          </p:nvPr>
        </p:nvSpPr>
        <p:spPr/>
        <p:txBody>
          <a:bodyPr/>
          <a:lstStyle/>
          <a:p>
            <a:r>
              <a:rPr lang="en-US" dirty="0"/>
              <a:t>Blitz Brigade	</a:t>
            </a:r>
          </a:p>
        </p:txBody>
      </p:sp>
      <p:pic>
        <p:nvPicPr>
          <p:cNvPr id="7" name="Picture 6" descr="A computer and tablet with a screen on&#10;&#10;AI-generated content may be incorrect.">
            <a:extLst>
              <a:ext uri="{FF2B5EF4-FFF2-40B4-BE49-F238E27FC236}">
                <a16:creationId xmlns:a16="http://schemas.microsoft.com/office/drawing/2014/main" id="{4F15A0BB-638E-C6F2-F2DC-B2E656B142F5}"/>
              </a:ext>
            </a:extLst>
          </p:cNvPr>
          <p:cNvPicPr>
            <a:picLocks noChangeAspect="1"/>
          </p:cNvPicPr>
          <p:nvPr/>
        </p:nvPicPr>
        <p:blipFill>
          <a:blip r:embed="rId3"/>
          <a:stretch>
            <a:fillRect/>
          </a:stretch>
        </p:blipFill>
        <p:spPr>
          <a:xfrm>
            <a:off x="907544" y="2450307"/>
            <a:ext cx="1578481" cy="2239928"/>
          </a:xfrm>
          <a:prstGeom prst="rect">
            <a:avLst/>
          </a:prstGeom>
        </p:spPr>
      </p:pic>
      <p:sp>
        <p:nvSpPr>
          <p:cNvPr id="8" name="TextBox 7">
            <a:extLst>
              <a:ext uri="{FF2B5EF4-FFF2-40B4-BE49-F238E27FC236}">
                <a16:creationId xmlns:a16="http://schemas.microsoft.com/office/drawing/2014/main" id="{B7D6BEE6-42EA-CA5C-26B3-433BCBA72553}"/>
              </a:ext>
            </a:extLst>
          </p:cNvPr>
          <p:cNvSpPr txBox="1"/>
          <p:nvPr/>
        </p:nvSpPr>
        <p:spPr>
          <a:xfrm>
            <a:off x="1171575" y="1445392"/>
            <a:ext cx="10228260" cy="523220"/>
          </a:xfrm>
          <a:prstGeom prst="rect">
            <a:avLst/>
          </a:prstGeom>
          <a:noFill/>
        </p:spPr>
        <p:txBody>
          <a:bodyPr wrap="square" rtlCol="0">
            <a:spAutoFit/>
          </a:bodyPr>
          <a:lstStyle/>
          <a:p>
            <a:r>
              <a:rPr lang="en-CA" sz="1400" b="1" dirty="0"/>
              <a:t>Meet Jordan </a:t>
            </a:r>
            <a:r>
              <a:rPr lang="en-CA" sz="1400" dirty="0"/>
              <a:t>- </a:t>
            </a:r>
            <a:r>
              <a:rPr lang="en-CA" sz="1400" i="1" dirty="0"/>
              <a:t>He’s a small business owner who runs a local landscaping company and deposits cheques from clients every week. Jordan prefers the branch, but values speed and flexibility. After his third visit this month, the system recognizes a pattern…</a:t>
            </a:r>
          </a:p>
        </p:txBody>
      </p:sp>
      <p:sp>
        <p:nvSpPr>
          <p:cNvPr id="11" name="TextBox 10">
            <a:extLst>
              <a:ext uri="{FF2B5EF4-FFF2-40B4-BE49-F238E27FC236}">
                <a16:creationId xmlns:a16="http://schemas.microsoft.com/office/drawing/2014/main" id="{C150A834-2D37-F6B3-81FF-C84331E2C954}"/>
              </a:ext>
            </a:extLst>
          </p:cNvPr>
          <p:cNvSpPr txBox="1"/>
          <p:nvPr/>
        </p:nvSpPr>
        <p:spPr>
          <a:xfrm>
            <a:off x="1111628" y="4844357"/>
            <a:ext cx="1061160" cy="1015663"/>
          </a:xfrm>
          <a:prstGeom prst="rect">
            <a:avLst/>
          </a:prstGeom>
          <a:noFill/>
          <a:ln cap="rnd">
            <a:solidFill>
              <a:schemeClr val="accent1"/>
            </a:solidFill>
          </a:ln>
        </p:spPr>
        <p:txBody>
          <a:bodyPr wrap="square" rtlCol="0">
            <a:spAutoFit/>
          </a:bodyPr>
          <a:lstStyle/>
          <a:p>
            <a:r>
              <a:rPr lang="en-US" sz="1200" dirty="0"/>
              <a:t>Jordan is thinking of </a:t>
            </a:r>
          </a:p>
          <a:p>
            <a:r>
              <a:rPr lang="en-US" sz="1200" dirty="0"/>
              <a:t>dropping a cheque at the branch.</a:t>
            </a:r>
            <a:endParaRPr lang="en-CA" sz="1200" dirty="0"/>
          </a:p>
        </p:txBody>
      </p:sp>
      <p:pic>
        <p:nvPicPr>
          <p:cNvPr id="20" name="Picture 19">
            <a:extLst>
              <a:ext uri="{FF2B5EF4-FFF2-40B4-BE49-F238E27FC236}">
                <a16:creationId xmlns:a16="http://schemas.microsoft.com/office/drawing/2014/main" id="{8798CBA0-7048-A152-BB4F-C820BDD0835A}"/>
              </a:ext>
            </a:extLst>
          </p:cNvPr>
          <p:cNvPicPr>
            <a:picLocks noChangeAspect="1"/>
          </p:cNvPicPr>
          <p:nvPr/>
        </p:nvPicPr>
        <p:blipFill>
          <a:blip r:embed="rId4"/>
          <a:stretch>
            <a:fillRect/>
          </a:stretch>
        </p:blipFill>
        <p:spPr>
          <a:xfrm>
            <a:off x="7019925" y="2728913"/>
            <a:ext cx="1490662" cy="569162"/>
          </a:xfrm>
          <a:prstGeom prst="rect">
            <a:avLst/>
          </a:prstGeom>
        </p:spPr>
      </p:pic>
      <p:pic>
        <p:nvPicPr>
          <p:cNvPr id="22" name="Picture 21">
            <a:extLst>
              <a:ext uri="{FF2B5EF4-FFF2-40B4-BE49-F238E27FC236}">
                <a16:creationId xmlns:a16="http://schemas.microsoft.com/office/drawing/2014/main" id="{D158B1A5-023A-6F77-C8AE-3D957DE28C1C}"/>
              </a:ext>
            </a:extLst>
          </p:cNvPr>
          <p:cNvPicPr>
            <a:picLocks noChangeAspect="1"/>
          </p:cNvPicPr>
          <p:nvPr/>
        </p:nvPicPr>
        <p:blipFill>
          <a:blip r:embed="rId5"/>
          <a:stretch>
            <a:fillRect/>
          </a:stretch>
        </p:blipFill>
        <p:spPr>
          <a:xfrm>
            <a:off x="6457156" y="2450307"/>
            <a:ext cx="752474" cy="557212"/>
          </a:xfrm>
          <a:prstGeom prst="rect">
            <a:avLst/>
          </a:prstGeom>
        </p:spPr>
      </p:pic>
      <p:sp>
        <p:nvSpPr>
          <p:cNvPr id="23" name="Speech Bubble: Rectangle with Corners Rounded 22">
            <a:extLst>
              <a:ext uri="{FF2B5EF4-FFF2-40B4-BE49-F238E27FC236}">
                <a16:creationId xmlns:a16="http://schemas.microsoft.com/office/drawing/2014/main" id="{EDC8BC2D-1D2C-3284-9806-35F7068EA742}"/>
              </a:ext>
            </a:extLst>
          </p:cNvPr>
          <p:cNvSpPr/>
          <p:nvPr/>
        </p:nvSpPr>
        <p:spPr>
          <a:xfrm>
            <a:off x="7209630" y="4773833"/>
            <a:ext cx="1400970" cy="941801"/>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 I can show you how to use the app, so you don’t have to wait in line.</a:t>
            </a:r>
            <a:endParaRPr lang="en-US" sz="1200" dirty="0">
              <a:solidFill>
                <a:schemeClr val="tx1"/>
              </a:solidFill>
              <a:latin typeface="+mj-lt"/>
            </a:endParaRPr>
          </a:p>
        </p:txBody>
      </p:sp>
      <p:pic>
        <p:nvPicPr>
          <p:cNvPr id="24" name="Picture 23" descr="boy in maroon hoodie">
            <a:extLst>
              <a:ext uri="{FF2B5EF4-FFF2-40B4-BE49-F238E27FC236}">
                <a16:creationId xmlns:a16="http://schemas.microsoft.com/office/drawing/2014/main" id="{53ABC129-6480-3A25-4961-EA65D204612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386557" y="5215376"/>
            <a:ext cx="633368" cy="774105"/>
          </a:xfrm>
          <a:prstGeom prst="rect">
            <a:avLst/>
          </a:prstGeom>
        </p:spPr>
      </p:pic>
      <p:sp>
        <p:nvSpPr>
          <p:cNvPr id="25" name="TextBox 24">
            <a:extLst>
              <a:ext uri="{FF2B5EF4-FFF2-40B4-BE49-F238E27FC236}">
                <a16:creationId xmlns:a16="http://schemas.microsoft.com/office/drawing/2014/main" id="{686ADF81-FF7A-05A4-D0F9-5884CC7D2E73}"/>
              </a:ext>
            </a:extLst>
          </p:cNvPr>
          <p:cNvSpPr txBox="1"/>
          <p:nvPr/>
        </p:nvSpPr>
        <p:spPr>
          <a:xfrm>
            <a:off x="6540760" y="3980399"/>
            <a:ext cx="2140606" cy="646331"/>
          </a:xfrm>
          <a:prstGeom prst="rect">
            <a:avLst/>
          </a:prstGeom>
          <a:noFill/>
          <a:ln cap="rnd">
            <a:solidFill>
              <a:schemeClr val="accent1"/>
            </a:solidFill>
          </a:ln>
        </p:spPr>
        <p:txBody>
          <a:bodyPr wrap="square" rtlCol="0">
            <a:spAutoFit/>
          </a:bodyPr>
          <a:lstStyle/>
          <a:p>
            <a:r>
              <a:rPr lang="en-CA" sz="1200" dirty="0"/>
              <a:t>The concierge sees Jordan’s digital readiness score (DRS )and nudging flag</a:t>
            </a:r>
          </a:p>
        </p:txBody>
      </p:sp>
      <p:pic>
        <p:nvPicPr>
          <p:cNvPr id="27" name="Picture 26" descr="A person holding a phone&#10;&#10;AI-generated content may be incorrect.">
            <a:extLst>
              <a:ext uri="{FF2B5EF4-FFF2-40B4-BE49-F238E27FC236}">
                <a16:creationId xmlns:a16="http://schemas.microsoft.com/office/drawing/2014/main" id="{F6E1F7C6-77B4-DB4A-39DE-92360C50EB1A}"/>
              </a:ext>
            </a:extLst>
          </p:cNvPr>
          <p:cNvPicPr>
            <a:picLocks noChangeAspect="1"/>
          </p:cNvPicPr>
          <p:nvPr/>
        </p:nvPicPr>
        <p:blipFill>
          <a:blip r:embed="rId7"/>
          <a:stretch>
            <a:fillRect/>
          </a:stretch>
        </p:blipFill>
        <p:spPr>
          <a:xfrm>
            <a:off x="3487636" y="2728913"/>
            <a:ext cx="2530678" cy="3446858"/>
          </a:xfrm>
          <a:prstGeom prst="rect">
            <a:avLst/>
          </a:prstGeom>
        </p:spPr>
      </p:pic>
      <p:pic>
        <p:nvPicPr>
          <p:cNvPr id="30" name="Picture 29">
            <a:extLst>
              <a:ext uri="{FF2B5EF4-FFF2-40B4-BE49-F238E27FC236}">
                <a16:creationId xmlns:a16="http://schemas.microsoft.com/office/drawing/2014/main" id="{58B81994-F0D6-63A8-EA3F-DEB44F8CCCFE}"/>
              </a:ext>
            </a:extLst>
          </p:cNvPr>
          <p:cNvPicPr>
            <a:picLocks noChangeAspect="1"/>
          </p:cNvPicPr>
          <p:nvPr/>
        </p:nvPicPr>
        <p:blipFill>
          <a:blip r:embed="rId8"/>
          <a:stretch>
            <a:fillRect/>
          </a:stretch>
        </p:blipFill>
        <p:spPr>
          <a:xfrm>
            <a:off x="9331323" y="2410673"/>
            <a:ext cx="1247775" cy="351001"/>
          </a:xfrm>
          <a:prstGeom prst="rect">
            <a:avLst/>
          </a:prstGeom>
        </p:spPr>
      </p:pic>
      <p:pic>
        <p:nvPicPr>
          <p:cNvPr id="32" name="Picture 31">
            <a:extLst>
              <a:ext uri="{FF2B5EF4-FFF2-40B4-BE49-F238E27FC236}">
                <a16:creationId xmlns:a16="http://schemas.microsoft.com/office/drawing/2014/main" id="{123AA8B0-116A-ED54-4573-B2D5BE6ABF3D}"/>
              </a:ext>
            </a:extLst>
          </p:cNvPr>
          <p:cNvPicPr>
            <a:picLocks noChangeAspect="1"/>
          </p:cNvPicPr>
          <p:nvPr/>
        </p:nvPicPr>
        <p:blipFill>
          <a:blip r:embed="rId9"/>
          <a:stretch>
            <a:fillRect/>
          </a:stretch>
        </p:blipFill>
        <p:spPr>
          <a:xfrm>
            <a:off x="3786261" y="2410673"/>
            <a:ext cx="1948584" cy="351001"/>
          </a:xfrm>
          <a:prstGeom prst="rect">
            <a:avLst/>
          </a:prstGeom>
        </p:spPr>
      </p:pic>
      <p:pic>
        <p:nvPicPr>
          <p:cNvPr id="33" name="Picture 32">
            <a:extLst>
              <a:ext uri="{FF2B5EF4-FFF2-40B4-BE49-F238E27FC236}">
                <a16:creationId xmlns:a16="http://schemas.microsoft.com/office/drawing/2014/main" id="{38DDF935-FDA6-7832-8D0C-83C5703FEBD7}"/>
              </a:ext>
            </a:extLst>
          </p:cNvPr>
          <p:cNvPicPr>
            <a:picLocks noChangeAspect="1"/>
          </p:cNvPicPr>
          <p:nvPr/>
        </p:nvPicPr>
        <p:blipFill>
          <a:blip r:embed="rId10"/>
          <a:stretch>
            <a:fillRect/>
          </a:stretch>
        </p:blipFill>
        <p:spPr>
          <a:xfrm>
            <a:off x="6660487" y="3185454"/>
            <a:ext cx="577273" cy="865910"/>
          </a:xfrm>
          <a:prstGeom prst="rect">
            <a:avLst/>
          </a:prstGeom>
        </p:spPr>
      </p:pic>
      <p:pic>
        <p:nvPicPr>
          <p:cNvPr id="34" name="Picture 33">
            <a:extLst>
              <a:ext uri="{FF2B5EF4-FFF2-40B4-BE49-F238E27FC236}">
                <a16:creationId xmlns:a16="http://schemas.microsoft.com/office/drawing/2014/main" id="{BD49148D-3337-C1E0-6790-7F4A3740CCC5}"/>
              </a:ext>
            </a:extLst>
          </p:cNvPr>
          <p:cNvPicPr>
            <a:picLocks noChangeAspect="1"/>
          </p:cNvPicPr>
          <p:nvPr/>
        </p:nvPicPr>
        <p:blipFill>
          <a:blip r:embed="rId11"/>
          <a:stretch>
            <a:fillRect/>
          </a:stretch>
        </p:blipFill>
        <p:spPr>
          <a:xfrm>
            <a:off x="5517626" y="5640417"/>
            <a:ext cx="292633" cy="286537"/>
          </a:xfrm>
          <a:prstGeom prst="rect">
            <a:avLst/>
          </a:prstGeom>
        </p:spPr>
      </p:pic>
      <p:pic>
        <p:nvPicPr>
          <p:cNvPr id="35" name="Picture 34">
            <a:extLst>
              <a:ext uri="{FF2B5EF4-FFF2-40B4-BE49-F238E27FC236}">
                <a16:creationId xmlns:a16="http://schemas.microsoft.com/office/drawing/2014/main" id="{B77B6553-C320-7FDD-B9FD-FC866DB1C067}"/>
              </a:ext>
            </a:extLst>
          </p:cNvPr>
          <p:cNvPicPr>
            <a:picLocks noChangeAspect="1"/>
          </p:cNvPicPr>
          <p:nvPr/>
        </p:nvPicPr>
        <p:blipFill>
          <a:blip r:embed="rId11"/>
          <a:stretch>
            <a:fillRect/>
          </a:stretch>
        </p:blipFill>
        <p:spPr>
          <a:xfrm>
            <a:off x="7884049" y="2702386"/>
            <a:ext cx="292633" cy="286537"/>
          </a:xfrm>
          <a:prstGeom prst="rect">
            <a:avLst/>
          </a:prstGeom>
        </p:spPr>
      </p:pic>
      <p:pic>
        <p:nvPicPr>
          <p:cNvPr id="36" name="Picture 35">
            <a:extLst>
              <a:ext uri="{FF2B5EF4-FFF2-40B4-BE49-F238E27FC236}">
                <a16:creationId xmlns:a16="http://schemas.microsoft.com/office/drawing/2014/main" id="{3D3C462E-2317-ADE6-79E3-6CCFD4C3FB17}"/>
              </a:ext>
            </a:extLst>
          </p:cNvPr>
          <p:cNvPicPr>
            <a:picLocks noChangeAspect="1"/>
          </p:cNvPicPr>
          <p:nvPr/>
        </p:nvPicPr>
        <p:blipFill>
          <a:blip r:embed="rId11"/>
          <a:stretch>
            <a:fillRect/>
          </a:stretch>
        </p:blipFill>
        <p:spPr>
          <a:xfrm>
            <a:off x="8364270" y="4340193"/>
            <a:ext cx="292633" cy="286537"/>
          </a:xfrm>
          <a:prstGeom prst="rect">
            <a:avLst/>
          </a:prstGeom>
        </p:spPr>
      </p:pic>
      <p:pic>
        <p:nvPicPr>
          <p:cNvPr id="37" name="Picture 36">
            <a:extLst>
              <a:ext uri="{FF2B5EF4-FFF2-40B4-BE49-F238E27FC236}">
                <a16:creationId xmlns:a16="http://schemas.microsoft.com/office/drawing/2014/main" id="{F0666D7A-EEEB-3AEB-BE15-CB8937F9D855}"/>
              </a:ext>
            </a:extLst>
          </p:cNvPr>
          <p:cNvPicPr>
            <a:picLocks noChangeAspect="1"/>
          </p:cNvPicPr>
          <p:nvPr/>
        </p:nvPicPr>
        <p:blipFill>
          <a:blip r:embed="rId12"/>
          <a:stretch>
            <a:fillRect/>
          </a:stretch>
        </p:blipFill>
        <p:spPr>
          <a:xfrm>
            <a:off x="2150305" y="4425761"/>
            <a:ext cx="1204957" cy="1807436"/>
          </a:xfrm>
          <a:prstGeom prst="rect">
            <a:avLst/>
          </a:prstGeom>
        </p:spPr>
      </p:pic>
      <p:pic>
        <p:nvPicPr>
          <p:cNvPr id="38" name="Picture 37">
            <a:extLst>
              <a:ext uri="{FF2B5EF4-FFF2-40B4-BE49-F238E27FC236}">
                <a16:creationId xmlns:a16="http://schemas.microsoft.com/office/drawing/2014/main" id="{6330C206-3AA4-FEF1-813C-C2DDAE8F14FF}"/>
              </a:ext>
            </a:extLst>
          </p:cNvPr>
          <p:cNvPicPr>
            <a:picLocks noChangeAspect="1"/>
          </p:cNvPicPr>
          <p:nvPr/>
        </p:nvPicPr>
        <p:blipFill>
          <a:blip r:embed="rId13"/>
          <a:stretch>
            <a:fillRect/>
          </a:stretch>
        </p:blipFill>
        <p:spPr>
          <a:xfrm>
            <a:off x="881906" y="1394600"/>
            <a:ext cx="416535" cy="624803"/>
          </a:xfrm>
          <a:prstGeom prst="rect">
            <a:avLst/>
          </a:prstGeom>
        </p:spPr>
      </p:pic>
      <p:pic>
        <p:nvPicPr>
          <p:cNvPr id="39" name="Picture 38">
            <a:extLst>
              <a:ext uri="{FF2B5EF4-FFF2-40B4-BE49-F238E27FC236}">
                <a16:creationId xmlns:a16="http://schemas.microsoft.com/office/drawing/2014/main" id="{9310A2AD-512C-E802-3ED0-A2B7FFEF69F2}"/>
              </a:ext>
            </a:extLst>
          </p:cNvPr>
          <p:cNvPicPr>
            <a:picLocks noChangeAspect="1"/>
          </p:cNvPicPr>
          <p:nvPr/>
        </p:nvPicPr>
        <p:blipFill>
          <a:blip r:embed="rId11"/>
          <a:stretch>
            <a:fillRect/>
          </a:stretch>
        </p:blipFill>
        <p:spPr>
          <a:xfrm>
            <a:off x="5413651" y="3389123"/>
            <a:ext cx="292633" cy="286537"/>
          </a:xfrm>
          <a:prstGeom prst="rect">
            <a:avLst/>
          </a:prstGeom>
        </p:spPr>
      </p:pic>
      <p:sp>
        <p:nvSpPr>
          <p:cNvPr id="3" name="Oval 2">
            <a:extLst>
              <a:ext uri="{FF2B5EF4-FFF2-40B4-BE49-F238E27FC236}">
                <a16:creationId xmlns:a16="http://schemas.microsoft.com/office/drawing/2014/main" id="{448ADDBA-38AF-F294-1A3C-40B24F9BEDB1}"/>
              </a:ext>
            </a:extLst>
          </p:cNvPr>
          <p:cNvSpPr/>
          <p:nvPr/>
        </p:nvSpPr>
        <p:spPr>
          <a:xfrm>
            <a:off x="775251" y="4560074"/>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CA" sz="1000" dirty="0"/>
          </a:p>
        </p:txBody>
      </p:sp>
      <p:sp>
        <p:nvSpPr>
          <p:cNvPr id="6" name="Oval 5">
            <a:extLst>
              <a:ext uri="{FF2B5EF4-FFF2-40B4-BE49-F238E27FC236}">
                <a16:creationId xmlns:a16="http://schemas.microsoft.com/office/drawing/2014/main" id="{B7C6FE9C-E9ED-B85A-132D-6287EA1BDE49}"/>
              </a:ext>
            </a:extLst>
          </p:cNvPr>
          <p:cNvSpPr/>
          <p:nvPr/>
        </p:nvSpPr>
        <p:spPr>
          <a:xfrm>
            <a:off x="3463401" y="3135671"/>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CA" sz="1000" dirty="0"/>
          </a:p>
        </p:txBody>
      </p:sp>
      <p:sp>
        <p:nvSpPr>
          <p:cNvPr id="9" name="Oval 8">
            <a:extLst>
              <a:ext uri="{FF2B5EF4-FFF2-40B4-BE49-F238E27FC236}">
                <a16:creationId xmlns:a16="http://schemas.microsoft.com/office/drawing/2014/main" id="{889E4BA1-2ADC-7029-FAC3-FCF8E6EF1B3E}"/>
              </a:ext>
            </a:extLst>
          </p:cNvPr>
          <p:cNvSpPr/>
          <p:nvPr/>
        </p:nvSpPr>
        <p:spPr>
          <a:xfrm>
            <a:off x="3722320" y="4734548"/>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CA" sz="1000" dirty="0"/>
          </a:p>
        </p:txBody>
      </p:sp>
      <p:sp>
        <p:nvSpPr>
          <p:cNvPr id="10" name="Oval 9">
            <a:extLst>
              <a:ext uri="{FF2B5EF4-FFF2-40B4-BE49-F238E27FC236}">
                <a16:creationId xmlns:a16="http://schemas.microsoft.com/office/drawing/2014/main" id="{7C7BFC5E-10F0-E165-2376-6860730635F6}"/>
              </a:ext>
            </a:extLst>
          </p:cNvPr>
          <p:cNvSpPr/>
          <p:nvPr/>
        </p:nvSpPr>
        <p:spPr>
          <a:xfrm>
            <a:off x="6173687" y="2182073"/>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CA" sz="1000" dirty="0"/>
          </a:p>
        </p:txBody>
      </p:sp>
      <p:sp>
        <p:nvSpPr>
          <p:cNvPr id="12" name="Oval 11">
            <a:extLst>
              <a:ext uri="{FF2B5EF4-FFF2-40B4-BE49-F238E27FC236}">
                <a16:creationId xmlns:a16="http://schemas.microsoft.com/office/drawing/2014/main" id="{01B3D797-B6DD-6202-8135-CD7D20A1E91A}"/>
              </a:ext>
            </a:extLst>
          </p:cNvPr>
          <p:cNvSpPr/>
          <p:nvPr/>
        </p:nvSpPr>
        <p:spPr>
          <a:xfrm>
            <a:off x="6173687" y="3671800"/>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CA" sz="1000" dirty="0"/>
          </a:p>
        </p:txBody>
      </p:sp>
      <p:sp>
        <p:nvSpPr>
          <p:cNvPr id="13" name="Oval 12">
            <a:extLst>
              <a:ext uri="{FF2B5EF4-FFF2-40B4-BE49-F238E27FC236}">
                <a16:creationId xmlns:a16="http://schemas.microsoft.com/office/drawing/2014/main" id="{ECA55C40-BA02-6F39-CC49-C68D1C50740E}"/>
              </a:ext>
            </a:extLst>
          </p:cNvPr>
          <p:cNvSpPr/>
          <p:nvPr/>
        </p:nvSpPr>
        <p:spPr>
          <a:xfrm>
            <a:off x="6883171" y="4696602"/>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6</a:t>
            </a:r>
            <a:endParaRPr lang="en-CA" sz="1000" dirty="0"/>
          </a:p>
        </p:txBody>
      </p:sp>
    </p:spTree>
    <p:extLst>
      <p:ext uri="{BB962C8B-B14F-4D97-AF65-F5344CB8AC3E}">
        <p14:creationId xmlns:p14="http://schemas.microsoft.com/office/powerpoint/2010/main" val="3948603137"/>
      </p:ext>
    </p:extLst>
  </p:cSld>
  <p:clrMapOvr>
    <a:masterClrMapping/>
  </p:clrMapOvr>
</p:sld>
</file>

<file path=ppt/theme/theme1.xml><?xml version="1.0" encoding="utf-8"?>
<a:theme xmlns:a="http://schemas.openxmlformats.org/drawingml/2006/main" name="1_Custom Design">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 No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s">
  <a:themeElements>
    <a:clrScheme name="TD Colours">
      <a:dk1>
        <a:srgbClr val="1C1C1C"/>
      </a:dk1>
      <a:lt1>
        <a:srgbClr val="FFFFFF"/>
      </a:lt1>
      <a:dk2>
        <a:srgbClr val="038203"/>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Quotes &amp; Statement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rts &amp; Graphs">
  <a:themeElements>
    <a:clrScheme name="Data Vis 1">
      <a:dk1>
        <a:srgbClr val="000000"/>
      </a:dk1>
      <a:lt1>
        <a:srgbClr val="FFFFFF"/>
      </a:lt1>
      <a:dk2>
        <a:srgbClr val="616161"/>
      </a:dk2>
      <a:lt2>
        <a:srgbClr val="F3F3F3"/>
      </a:lt2>
      <a:accent1>
        <a:srgbClr val="008A00"/>
      </a:accent1>
      <a:accent2>
        <a:srgbClr val="1A5336"/>
      </a:accent2>
      <a:accent3>
        <a:srgbClr val="4B93B9"/>
      </a:accent3>
      <a:accent4>
        <a:srgbClr val="C37800"/>
      </a:accent4>
      <a:accent5>
        <a:srgbClr val="767676"/>
      </a:accent5>
      <a:accent6>
        <a:srgbClr val="93321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End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FC4EF5D920B24EB56B28BE39312EC2" ma:contentTypeVersion="10" ma:contentTypeDescription="Create a new document." ma:contentTypeScope="" ma:versionID="deea17eb10cb81b5d01d12e8d9e6d5e6">
  <xsd:schema xmlns:xsd="http://www.w3.org/2001/XMLSchema" xmlns:xs="http://www.w3.org/2001/XMLSchema" xmlns:p="http://schemas.microsoft.com/office/2006/metadata/properties" xmlns:ns2="e89ac142-d837-4b9c-8c9e-f1b4bfc2f404" xmlns:ns3="d134e90b-8515-4fa4-9adb-57c5c0142ea9" targetNamespace="http://schemas.microsoft.com/office/2006/metadata/properties" ma:root="true" ma:fieldsID="daeb1e3509120244f1a6ab3bd5b861f3" ns2:_="" ns3:_="">
    <xsd:import namespace="e89ac142-d837-4b9c-8c9e-f1b4bfc2f404"/>
    <xsd:import namespace="d134e90b-8515-4fa4-9adb-57c5c0142e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ac142-d837-4b9c-8c9e-f1b4bfc2f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dc896b1-a773-47ee-9c00-bdef5aea9ec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34e90b-8515-4fa4-9adb-57c5c0142ea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15c4763-3ecc-4e0c-b6af-0d1c9dfbcd12}" ma:internalName="TaxCatchAll" ma:showField="CatchAllData" ma:web="d134e90b-8515-4fa4-9adb-57c5c0142e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134e90b-8515-4fa4-9adb-57c5c0142ea9" xsi:nil="true"/>
    <lcf76f155ced4ddcb4097134ff3c332f xmlns="e89ac142-d837-4b9c-8c9e-f1b4bfc2f40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3124E6-D915-4F8D-83D2-D75F10033A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9ac142-d837-4b9c-8c9e-f1b4bfc2f404"/>
    <ds:schemaRef ds:uri="d134e90b-8515-4fa4-9adb-57c5c0142e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B0BE23-6871-408E-8CBE-5009733BACF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d134e90b-8515-4fa4-9adb-57c5c0142ea9"/>
    <ds:schemaRef ds:uri="e89ac142-d837-4b9c-8c9e-f1b4bfc2f404"/>
    <ds:schemaRef ds:uri="http://www.w3.org/XML/1998/namespace"/>
  </ds:schemaRefs>
</ds:datastoreItem>
</file>

<file path=customXml/itemProps3.xml><?xml version="1.0" encoding="utf-8"?>
<ds:datastoreItem xmlns:ds="http://schemas.openxmlformats.org/officeDocument/2006/customXml" ds:itemID="{080BAF92-010E-4498-9091-8D0D659E01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22194</TotalTime>
  <Words>1050</Words>
  <Application>Microsoft Office PowerPoint</Application>
  <PresentationFormat>Widescreen</PresentationFormat>
  <Paragraphs>113</Paragraphs>
  <Slides>4</Slides>
  <Notes>4</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4</vt:i4>
      </vt:variant>
    </vt:vector>
  </HeadingPairs>
  <TitlesOfParts>
    <vt:vector size="26" baseType="lpstr">
      <vt:lpstr>Apple Symbols</vt:lpstr>
      <vt:lpstr>Aptos Narrow</vt:lpstr>
      <vt:lpstr>Arial</vt:lpstr>
      <vt:lpstr>Calibri</vt:lpstr>
      <vt:lpstr>Calibri Light</vt:lpstr>
      <vt:lpstr>Courier New</vt:lpstr>
      <vt:lpstr>Roboto</vt:lpstr>
      <vt:lpstr>TD Graphik Bold</vt:lpstr>
      <vt:lpstr>TD Graphik Medium</vt:lpstr>
      <vt:lpstr>TD Graphik Regular</vt:lpstr>
      <vt:lpstr>TD Graphik Semibold</vt:lpstr>
      <vt:lpstr>TD Graphik Semilight</vt:lpstr>
      <vt:lpstr>Wingdings</vt:lpstr>
      <vt:lpstr>1_Custom Design</vt:lpstr>
      <vt:lpstr>Cover Slides - With Image</vt:lpstr>
      <vt:lpstr>Agenda Slides</vt:lpstr>
      <vt:lpstr>Section Slides - No image</vt:lpstr>
      <vt:lpstr>Section Slides - With Image</vt:lpstr>
      <vt:lpstr>Content Slides</vt:lpstr>
      <vt:lpstr>Quotes &amp; Statements</vt:lpstr>
      <vt:lpstr>Charts &amp; Graphs</vt:lpstr>
      <vt:lpstr>End Slides</vt:lpstr>
      <vt:lpstr>PowerPoint Presentation</vt:lpstr>
      <vt:lpstr>Blitz Brigade Rupa Iyer, Robert Mati, Janakan Senthilkumar Anthony D'Costa, Jelena Tucci, June Patridge</vt:lpstr>
      <vt:lpstr>ChimeIn | Estimated Annual Savings from Digital Shift via Nudging. </vt:lpstr>
      <vt:lpstr>ChimeIn | Cheque deposit repeater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Leung, Reginald (he/him/his)</dc:creator>
  <cp:lastModifiedBy>Anthony D'Costa</cp:lastModifiedBy>
  <cp:revision>190</cp:revision>
  <dcterms:created xsi:type="dcterms:W3CDTF">2023-04-28T17:09:35Z</dcterms:created>
  <dcterms:modified xsi:type="dcterms:W3CDTF">2025-05-24T20:45:52Z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y fmtid="{D5CDD505-2E9C-101B-9397-08002B2CF9AE}" pid="4" name="ContentTypeId">
    <vt:lpwstr>0x0101008BFC4EF5D920B24EB56B28BE39312EC2</vt:lpwstr>
  </property>
  <property fmtid="{D5CDD505-2E9C-101B-9397-08002B2CF9AE}" pid="5" name="MSIP_Label_88c63503-0fb3-4712-a32e-7ecb4b7d79e8_Enabled">
    <vt:lpwstr>true</vt:lpwstr>
  </property>
  <property fmtid="{D5CDD505-2E9C-101B-9397-08002B2CF9AE}" pid="6" name="MSIP_Label_88c63503-0fb3-4712-a32e-7ecb4b7d79e8_SetDate">
    <vt:lpwstr>2024-04-15T15:44:33Z</vt:lpwstr>
  </property>
  <property fmtid="{D5CDD505-2E9C-101B-9397-08002B2CF9AE}" pid="7" name="MSIP_Label_88c63503-0fb3-4712-a32e-7ecb4b7d79e8_Method">
    <vt:lpwstr>Standard</vt:lpwstr>
  </property>
  <property fmtid="{D5CDD505-2E9C-101B-9397-08002B2CF9AE}" pid="8" name="MSIP_Label_88c63503-0fb3-4712-a32e-7ecb4b7d79e8_Name">
    <vt:lpwstr>88c63503-0fb3-4712-a32e-7ecb4b7d79e8</vt:lpwstr>
  </property>
  <property fmtid="{D5CDD505-2E9C-101B-9397-08002B2CF9AE}" pid="9" name="MSIP_Label_88c63503-0fb3-4712-a32e-7ecb4b7d79e8_SiteId">
    <vt:lpwstr>d9da684f-2c03-432a-a7b6-ed714ffc7683</vt:lpwstr>
  </property>
  <property fmtid="{D5CDD505-2E9C-101B-9397-08002B2CF9AE}" pid="10" name="MSIP_Label_88c63503-0fb3-4712-a32e-7ecb4b7d79e8_ActionId">
    <vt:lpwstr>4e3d5ecd-5d23-4053-afc5-10eccf2b088e</vt:lpwstr>
  </property>
  <property fmtid="{D5CDD505-2E9C-101B-9397-08002B2CF9AE}" pid="11" name="MSIP_Label_88c63503-0fb3-4712-a32e-7ecb4b7d79e8_ContentBits">
    <vt:lpwstr>2</vt:lpwstr>
  </property>
  <property fmtid="{D5CDD505-2E9C-101B-9397-08002B2CF9AE}" pid="12" name="MediaServiceImageTags">
    <vt:lpwstr/>
  </property>
</Properties>
</file>